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media/image7.jpg" ContentType="image/jpeg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9" r:id="rId4"/>
    <p:sldId id="267" r:id="rId5"/>
    <p:sldId id="268" r:id="rId6"/>
    <p:sldId id="266" r:id="rId7"/>
    <p:sldId id="269" r:id="rId8"/>
    <p:sldId id="270" r:id="rId9"/>
    <p:sldId id="271" r:id="rId10"/>
    <p:sldId id="272" r:id="rId11"/>
    <p:sldId id="273" r:id="rId12"/>
    <p:sldId id="275" r:id="rId13"/>
    <p:sldId id="265" r:id="rId14"/>
  </p:sldIdLst>
  <p:sldSz cx="18288000" cy="10287000"/>
  <p:notesSz cx="18288000" cy="10287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53" d="100"/>
          <a:sy n="53" d="100"/>
        </p:scale>
        <p:origin x="96" y="52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7924800" cy="515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0358438" y="0"/>
            <a:ext cx="7924800" cy="515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525C60-1DA9-47A3-90E6-7AA8A9463CF8}" type="datetimeFigureOut">
              <a:rPr lang="en-US" smtClean="0"/>
              <a:t>3/8/2022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057900" y="1285875"/>
            <a:ext cx="6172200" cy="3471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71063"/>
            <a:ext cx="7924800" cy="515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0358438" y="9771063"/>
            <a:ext cx="7924800" cy="515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6D5A9C-AE77-4333-8722-BA952AB140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08323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45330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628436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169368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902688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95219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033834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728786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694234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240650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413344" y="1455876"/>
            <a:ext cx="11461310" cy="1625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500" b="0" i="0">
                <a:solidFill>
                  <a:srgbClr val="205CF1"/>
                </a:solidFill>
                <a:latin typeface="Georgia"/>
                <a:cs typeface="Georg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83996" y="6150943"/>
            <a:ext cx="15520007" cy="10731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3/8/2022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8500" b="0" i="0">
                <a:solidFill>
                  <a:srgbClr val="205CF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0000" b="0" i="0">
                <a:solidFill>
                  <a:srgbClr val="205CF1"/>
                </a:solidFill>
                <a:latin typeface="Georgia"/>
                <a:cs typeface="Georgi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3/8/2022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8500" b="0" i="0">
                <a:solidFill>
                  <a:srgbClr val="205CF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517892" y="4006468"/>
            <a:ext cx="7639684" cy="52514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Lucida Sans Unicode"/>
                <a:cs typeface="Lucida Sans Unicode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3/8/2022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8500" b="0" i="0">
                <a:solidFill>
                  <a:srgbClr val="205CF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3/8/2022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3/8/2022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1_Title Slide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250"/>
          <p:cNvSpPr txBox="1">
            <a:spLocks noGrp="1"/>
          </p:cNvSpPr>
          <p:nvPr>
            <p:ph type="ctrTitle"/>
          </p:nvPr>
        </p:nvSpPr>
        <p:spPr>
          <a:xfrm>
            <a:off x="2286000" y="1683545"/>
            <a:ext cx="13716000" cy="35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9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250"/>
          <p:cNvSpPr txBox="1">
            <a:spLocks noGrp="1"/>
          </p:cNvSpPr>
          <p:nvPr>
            <p:ph type="subTitle" idx="1"/>
          </p:nvPr>
        </p:nvSpPr>
        <p:spPr>
          <a:xfrm>
            <a:off x="2286000" y="5403057"/>
            <a:ext cx="13716000" cy="2483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600"/>
            </a:lvl1pPr>
            <a:lvl2pPr lvl="1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3000"/>
            </a:lvl2pPr>
            <a:lvl3pPr lvl="2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700"/>
            </a:lvl3pPr>
            <a:lvl4pPr lvl="3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400"/>
            </a:lvl4pPr>
            <a:lvl5pPr lvl="4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400"/>
            </a:lvl5pPr>
            <a:lvl6pPr lvl="5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400"/>
            </a:lvl6pPr>
            <a:lvl7pPr lvl="6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400"/>
            </a:lvl7pPr>
            <a:lvl8pPr lvl="7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400"/>
            </a:lvl8pPr>
            <a:lvl9pPr lvl="8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400"/>
            </a:lvl9pPr>
          </a:lstStyle>
          <a:p>
            <a:endParaRPr/>
          </a:p>
        </p:txBody>
      </p:sp>
      <p:sp>
        <p:nvSpPr>
          <p:cNvPr id="28" name="Google Shape;28;p250"/>
          <p:cNvSpPr txBox="1">
            <a:spLocks noGrp="1"/>
          </p:cNvSpPr>
          <p:nvPr>
            <p:ph type="dt" idx="10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250"/>
          <p:cNvSpPr txBox="1">
            <a:spLocks noGrp="1"/>
          </p:cNvSpPr>
          <p:nvPr>
            <p:ph type="ftr" idx="11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250"/>
          <p:cNvSpPr txBox="1">
            <a:spLocks noGrp="1"/>
          </p:cNvSpPr>
          <p:nvPr>
            <p:ph type="sldNum" idx="12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6675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975594" y="2460007"/>
            <a:ext cx="10336810" cy="13208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500" b="0" i="0">
                <a:solidFill>
                  <a:srgbClr val="205CF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301384" y="1768831"/>
            <a:ext cx="15685230" cy="65944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0" b="0" i="0">
                <a:solidFill>
                  <a:srgbClr val="205CF1"/>
                </a:solidFill>
                <a:latin typeface="Georgia"/>
                <a:cs typeface="Georgi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3/8/2022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415094" y="797072"/>
            <a:ext cx="5872905" cy="869632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266392" y="797071"/>
            <a:ext cx="2219324" cy="221932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28700" y="1028700"/>
            <a:ext cx="2857499" cy="152399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016000" y="7922648"/>
            <a:ext cx="4927600" cy="947054"/>
          </a:xfrm>
          <a:prstGeom prst="rect">
            <a:avLst/>
          </a:prstGeom>
        </p:spPr>
        <p:txBody>
          <a:bodyPr vert="horz" wrap="square" lIns="0" tIns="1352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65"/>
              </a:spcBef>
            </a:pPr>
            <a:r>
              <a:rPr sz="2500" spc="-114" dirty="0">
                <a:solidFill>
                  <a:srgbClr val="F26B4A"/>
                </a:solidFill>
                <a:latin typeface="Georgia"/>
                <a:cs typeface="Georgia"/>
              </a:rPr>
              <a:t>N</a:t>
            </a:r>
            <a:r>
              <a:rPr sz="2500" spc="75" dirty="0">
                <a:solidFill>
                  <a:srgbClr val="F26B4A"/>
                </a:solidFill>
                <a:latin typeface="Georgia"/>
                <a:cs typeface="Georgia"/>
              </a:rPr>
              <a:t>a</a:t>
            </a:r>
            <a:r>
              <a:rPr sz="2500" spc="55" dirty="0">
                <a:solidFill>
                  <a:srgbClr val="F26B4A"/>
                </a:solidFill>
                <a:latin typeface="Georgia"/>
                <a:cs typeface="Georgia"/>
              </a:rPr>
              <a:t>m</a:t>
            </a:r>
            <a:r>
              <a:rPr sz="2500" spc="80" dirty="0">
                <a:solidFill>
                  <a:srgbClr val="F26B4A"/>
                </a:solidFill>
                <a:latin typeface="Georgia"/>
                <a:cs typeface="Georgia"/>
              </a:rPr>
              <a:t>a</a:t>
            </a:r>
            <a:r>
              <a:rPr sz="2500" spc="-130" dirty="0">
                <a:solidFill>
                  <a:srgbClr val="F26B4A"/>
                </a:solidFill>
                <a:latin typeface="Georgia"/>
                <a:cs typeface="Georgia"/>
              </a:rPr>
              <a:t> </a:t>
            </a:r>
            <a:r>
              <a:rPr sz="2500" spc="-25" dirty="0">
                <a:solidFill>
                  <a:srgbClr val="F26B4A"/>
                </a:solidFill>
                <a:latin typeface="Georgia"/>
                <a:cs typeface="Georgia"/>
              </a:rPr>
              <a:t>P</a:t>
            </a:r>
            <a:r>
              <a:rPr sz="2500" spc="40" dirty="0">
                <a:solidFill>
                  <a:srgbClr val="F26B4A"/>
                </a:solidFill>
                <a:latin typeface="Georgia"/>
                <a:cs typeface="Georgia"/>
              </a:rPr>
              <a:t>e</a:t>
            </a:r>
            <a:r>
              <a:rPr sz="2500" spc="45" dirty="0">
                <a:solidFill>
                  <a:srgbClr val="F26B4A"/>
                </a:solidFill>
                <a:latin typeface="Georgia"/>
                <a:cs typeface="Georgia"/>
              </a:rPr>
              <a:t>n</a:t>
            </a:r>
            <a:r>
              <a:rPr sz="2500" spc="40" dirty="0">
                <a:solidFill>
                  <a:srgbClr val="F26B4A"/>
                </a:solidFill>
                <a:latin typeface="Georgia"/>
                <a:cs typeface="Georgia"/>
              </a:rPr>
              <a:t>g</a:t>
            </a:r>
            <a:r>
              <a:rPr sz="2500" spc="75" dirty="0">
                <a:solidFill>
                  <a:srgbClr val="F26B4A"/>
                </a:solidFill>
                <a:latin typeface="Georgia"/>
                <a:cs typeface="Georgia"/>
              </a:rPr>
              <a:t>a</a:t>
            </a:r>
            <a:r>
              <a:rPr sz="2500" spc="20" dirty="0">
                <a:solidFill>
                  <a:srgbClr val="F26B4A"/>
                </a:solidFill>
                <a:latin typeface="Georgia"/>
                <a:cs typeface="Georgia"/>
              </a:rPr>
              <a:t>j</a:t>
            </a:r>
            <a:r>
              <a:rPr sz="2500" spc="75" dirty="0">
                <a:solidFill>
                  <a:srgbClr val="F26B4A"/>
                </a:solidFill>
                <a:latin typeface="Georgia"/>
                <a:cs typeface="Georgia"/>
              </a:rPr>
              <a:t>a</a:t>
            </a:r>
            <a:r>
              <a:rPr sz="2500" spc="100" dirty="0">
                <a:solidFill>
                  <a:srgbClr val="F26B4A"/>
                </a:solidFill>
                <a:latin typeface="Georgia"/>
                <a:cs typeface="Georgia"/>
              </a:rPr>
              <a:t>r</a:t>
            </a:r>
            <a:endParaRPr sz="2500" dirty="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  <a:spcBef>
                <a:spcPts val="810"/>
              </a:spcBef>
            </a:pPr>
            <a:r>
              <a:rPr lang="en-US" sz="2100" spc="55" dirty="0" smtClean="0">
                <a:latin typeface="Tahoma"/>
                <a:cs typeface="Tahoma"/>
              </a:rPr>
              <a:t>Muhammad </a:t>
            </a:r>
            <a:r>
              <a:rPr lang="en-US" sz="2100" spc="55" dirty="0" err="1" smtClean="0">
                <a:latin typeface="Tahoma"/>
                <a:cs typeface="Tahoma"/>
              </a:rPr>
              <a:t>Adrezo</a:t>
            </a:r>
            <a:endParaRPr sz="2100" dirty="0">
              <a:latin typeface="Tahoma"/>
              <a:cs typeface="Tahoma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016000" y="3168734"/>
            <a:ext cx="8757920" cy="278281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en-US" sz="9000" spc="265" dirty="0" smtClean="0">
                <a:latin typeface="Georgia"/>
                <a:cs typeface="Georgia"/>
              </a:rPr>
              <a:t>Machine Learning</a:t>
            </a:r>
            <a:endParaRPr sz="9000" dirty="0">
              <a:latin typeface="Georgia"/>
              <a:cs typeface="Georgi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16000" y="6337319"/>
            <a:ext cx="95758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800" spc="265" dirty="0" smtClean="0">
                <a:latin typeface="Georgia"/>
                <a:cs typeface="Tahoma"/>
              </a:rPr>
              <a:t>Feature Selection</a:t>
            </a:r>
            <a:endParaRPr lang="en-US" sz="2800" spc="265" dirty="0" smtClean="0">
              <a:latin typeface="Georgia"/>
              <a:cs typeface="Tahoma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5909" y="436166"/>
            <a:ext cx="2539682" cy="253968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1" name="Google Shape;361;p28"/>
          <p:cNvPicPr preferRelativeResize="0"/>
          <p:nvPr/>
        </p:nvPicPr>
        <p:blipFill rotWithShape="1">
          <a:blip r:embed="rId3">
            <a:alphaModFix/>
          </a:blip>
          <a:srcRect l="92314" b="83384"/>
          <a:stretch/>
        </p:blipFill>
        <p:spPr>
          <a:xfrm>
            <a:off x="16739018" y="224862"/>
            <a:ext cx="1405694" cy="170925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2" name="Google Shape;362;p28"/>
          <p:cNvGrpSpPr/>
          <p:nvPr/>
        </p:nvGrpSpPr>
        <p:grpSpPr>
          <a:xfrm rot="10800000">
            <a:off x="0" y="-1"/>
            <a:ext cx="8335893" cy="2622884"/>
            <a:chOff x="4846647" y="4082456"/>
            <a:chExt cx="7368076" cy="2811718"/>
          </a:xfrm>
        </p:grpSpPr>
        <p:sp>
          <p:nvSpPr>
            <p:cNvPr id="363" name="Google Shape;363;p28"/>
            <p:cNvSpPr/>
            <p:nvPr/>
          </p:nvSpPr>
          <p:spPr>
            <a:xfrm>
              <a:off x="4846647" y="4082456"/>
              <a:ext cx="7368076" cy="2811718"/>
            </a:xfrm>
            <a:custGeom>
              <a:avLst/>
              <a:gdLst/>
              <a:ahLst/>
              <a:cxnLst/>
              <a:rect l="l" t="t" r="r" b="b"/>
              <a:pathLst>
                <a:path w="7368076" h="2811718" extrusionOk="0">
                  <a:moveTo>
                    <a:pt x="7368076" y="0"/>
                  </a:moveTo>
                  <a:cubicBezTo>
                    <a:pt x="7368076" y="0"/>
                    <a:pt x="7368076" y="0"/>
                    <a:pt x="7368076" y="968070"/>
                  </a:cubicBezTo>
                  <a:cubicBezTo>
                    <a:pt x="6370059" y="1023564"/>
                    <a:pt x="5273473" y="1140719"/>
                    <a:pt x="4441791" y="1486018"/>
                  </a:cubicBezTo>
                  <a:cubicBezTo>
                    <a:pt x="3702520" y="1794320"/>
                    <a:pt x="3037175" y="2275272"/>
                    <a:pt x="2519685" y="2811718"/>
                  </a:cubicBezTo>
                  <a:cubicBezTo>
                    <a:pt x="2519685" y="2811718"/>
                    <a:pt x="2519685" y="2811718"/>
                    <a:pt x="0" y="2811718"/>
                  </a:cubicBezTo>
                  <a:cubicBezTo>
                    <a:pt x="190978" y="2639069"/>
                    <a:pt x="375796" y="2460253"/>
                    <a:pt x="579096" y="2281438"/>
                  </a:cubicBezTo>
                  <a:lnTo>
                    <a:pt x="579446" y="2281383"/>
                  </a:lnTo>
                  <a:lnTo>
                    <a:pt x="860602" y="2041858"/>
                  </a:lnTo>
                  <a:cubicBezTo>
                    <a:pt x="1490952" y="1530928"/>
                    <a:pt x="2271209" y="1083561"/>
                    <a:pt x="3462312" y="901379"/>
                  </a:cubicBezTo>
                  <a:lnTo>
                    <a:pt x="3744542" y="864143"/>
                  </a:lnTo>
                  <a:lnTo>
                    <a:pt x="3745644" y="863247"/>
                  </a:lnTo>
                  <a:cubicBezTo>
                    <a:pt x="3961265" y="838582"/>
                    <a:pt x="4189207" y="820084"/>
                    <a:pt x="4435631" y="813918"/>
                  </a:cubicBezTo>
                  <a:cubicBezTo>
                    <a:pt x="5704715" y="776922"/>
                    <a:pt x="6690410" y="388461"/>
                    <a:pt x="7368076" y="0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137138" tIns="68550" rIns="137138" bIns="68550" anchor="t" anchorCtr="0">
              <a:noAutofit/>
            </a:bodyPr>
            <a:lstStyle/>
            <a:p>
              <a:endParaRPr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" name="Google Shape;364;p28"/>
            <p:cNvSpPr/>
            <p:nvPr/>
          </p:nvSpPr>
          <p:spPr>
            <a:xfrm>
              <a:off x="7281863" y="5010489"/>
              <a:ext cx="4932860" cy="1875219"/>
            </a:xfrm>
            <a:custGeom>
              <a:avLst/>
              <a:gdLst/>
              <a:ahLst/>
              <a:cxnLst/>
              <a:rect l="l" t="t" r="r" b="b"/>
              <a:pathLst>
                <a:path w="787" h="299" extrusionOk="0">
                  <a:moveTo>
                    <a:pt x="787" y="284"/>
                  </a:moveTo>
                  <a:cubicBezTo>
                    <a:pt x="787" y="0"/>
                    <a:pt x="787" y="0"/>
                    <a:pt x="787" y="0"/>
                  </a:cubicBezTo>
                  <a:cubicBezTo>
                    <a:pt x="625" y="9"/>
                    <a:pt x="447" y="28"/>
                    <a:pt x="312" y="84"/>
                  </a:cubicBezTo>
                  <a:cubicBezTo>
                    <a:pt x="192" y="134"/>
                    <a:pt x="84" y="212"/>
                    <a:pt x="0" y="299"/>
                  </a:cubicBezTo>
                  <a:cubicBezTo>
                    <a:pt x="771" y="299"/>
                    <a:pt x="771" y="299"/>
                    <a:pt x="771" y="299"/>
                  </a:cubicBezTo>
                  <a:cubicBezTo>
                    <a:pt x="780" y="299"/>
                    <a:pt x="787" y="292"/>
                    <a:pt x="787" y="284"/>
                  </a:cubicBezTo>
                  <a:close/>
                </a:path>
              </a:pathLst>
            </a:custGeom>
            <a:solidFill>
              <a:srgbClr val="1E4A68"/>
            </a:solidFill>
            <a:ln>
              <a:noFill/>
            </a:ln>
          </p:spPr>
          <p:txBody>
            <a:bodyPr spcFirstLastPara="1" wrap="square" lIns="137138" tIns="68550" rIns="137138" bIns="68550" anchor="t" anchorCtr="0">
              <a:noAutofit/>
            </a:bodyPr>
            <a:lstStyle/>
            <a:p>
              <a:endParaRPr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7393" y="7895"/>
            <a:ext cx="13643694" cy="10279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338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300"/>
                                        <p:tgtEl>
                                          <p:spTgt spid="3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1" name="Google Shape;361;p28"/>
          <p:cNvPicPr preferRelativeResize="0"/>
          <p:nvPr/>
        </p:nvPicPr>
        <p:blipFill rotWithShape="1">
          <a:blip r:embed="rId3">
            <a:alphaModFix/>
          </a:blip>
          <a:srcRect l="92314" b="83384"/>
          <a:stretch/>
        </p:blipFill>
        <p:spPr>
          <a:xfrm>
            <a:off x="16739018" y="224862"/>
            <a:ext cx="1405694" cy="170925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2" name="Google Shape;362;p28"/>
          <p:cNvGrpSpPr/>
          <p:nvPr/>
        </p:nvGrpSpPr>
        <p:grpSpPr>
          <a:xfrm rot="10800000">
            <a:off x="0" y="-1"/>
            <a:ext cx="8335893" cy="2622884"/>
            <a:chOff x="4846647" y="4082456"/>
            <a:chExt cx="7368076" cy="2811718"/>
          </a:xfrm>
        </p:grpSpPr>
        <p:sp>
          <p:nvSpPr>
            <p:cNvPr id="363" name="Google Shape;363;p28"/>
            <p:cNvSpPr/>
            <p:nvPr/>
          </p:nvSpPr>
          <p:spPr>
            <a:xfrm>
              <a:off x="4846647" y="4082456"/>
              <a:ext cx="7368076" cy="2811718"/>
            </a:xfrm>
            <a:custGeom>
              <a:avLst/>
              <a:gdLst/>
              <a:ahLst/>
              <a:cxnLst/>
              <a:rect l="l" t="t" r="r" b="b"/>
              <a:pathLst>
                <a:path w="7368076" h="2811718" extrusionOk="0">
                  <a:moveTo>
                    <a:pt x="7368076" y="0"/>
                  </a:moveTo>
                  <a:cubicBezTo>
                    <a:pt x="7368076" y="0"/>
                    <a:pt x="7368076" y="0"/>
                    <a:pt x="7368076" y="968070"/>
                  </a:cubicBezTo>
                  <a:cubicBezTo>
                    <a:pt x="6370059" y="1023564"/>
                    <a:pt x="5273473" y="1140719"/>
                    <a:pt x="4441791" y="1486018"/>
                  </a:cubicBezTo>
                  <a:cubicBezTo>
                    <a:pt x="3702520" y="1794320"/>
                    <a:pt x="3037175" y="2275272"/>
                    <a:pt x="2519685" y="2811718"/>
                  </a:cubicBezTo>
                  <a:cubicBezTo>
                    <a:pt x="2519685" y="2811718"/>
                    <a:pt x="2519685" y="2811718"/>
                    <a:pt x="0" y="2811718"/>
                  </a:cubicBezTo>
                  <a:cubicBezTo>
                    <a:pt x="190978" y="2639069"/>
                    <a:pt x="375796" y="2460253"/>
                    <a:pt x="579096" y="2281438"/>
                  </a:cubicBezTo>
                  <a:lnTo>
                    <a:pt x="579446" y="2281383"/>
                  </a:lnTo>
                  <a:lnTo>
                    <a:pt x="860602" y="2041858"/>
                  </a:lnTo>
                  <a:cubicBezTo>
                    <a:pt x="1490952" y="1530928"/>
                    <a:pt x="2271209" y="1083561"/>
                    <a:pt x="3462312" y="901379"/>
                  </a:cubicBezTo>
                  <a:lnTo>
                    <a:pt x="3744542" y="864143"/>
                  </a:lnTo>
                  <a:lnTo>
                    <a:pt x="3745644" y="863247"/>
                  </a:lnTo>
                  <a:cubicBezTo>
                    <a:pt x="3961265" y="838582"/>
                    <a:pt x="4189207" y="820084"/>
                    <a:pt x="4435631" y="813918"/>
                  </a:cubicBezTo>
                  <a:cubicBezTo>
                    <a:pt x="5704715" y="776922"/>
                    <a:pt x="6690410" y="388461"/>
                    <a:pt x="7368076" y="0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137138" tIns="68550" rIns="137138" bIns="68550" anchor="t" anchorCtr="0">
              <a:noAutofit/>
            </a:bodyPr>
            <a:lstStyle/>
            <a:p>
              <a:endParaRPr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" name="Google Shape;364;p28"/>
            <p:cNvSpPr/>
            <p:nvPr/>
          </p:nvSpPr>
          <p:spPr>
            <a:xfrm>
              <a:off x="7281863" y="5010489"/>
              <a:ext cx="4932860" cy="1875219"/>
            </a:xfrm>
            <a:custGeom>
              <a:avLst/>
              <a:gdLst/>
              <a:ahLst/>
              <a:cxnLst/>
              <a:rect l="l" t="t" r="r" b="b"/>
              <a:pathLst>
                <a:path w="787" h="299" extrusionOk="0">
                  <a:moveTo>
                    <a:pt x="787" y="284"/>
                  </a:moveTo>
                  <a:cubicBezTo>
                    <a:pt x="787" y="0"/>
                    <a:pt x="787" y="0"/>
                    <a:pt x="787" y="0"/>
                  </a:cubicBezTo>
                  <a:cubicBezTo>
                    <a:pt x="625" y="9"/>
                    <a:pt x="447" y="28"/>
                    <a:pt x="312" y="84"/>
                  </a:cubicBezTo>
                  <a:cubicBezTo>
                    <a:pt x="192" y="134"/>
                    <a:pt x="84" y="212"/>
                    <a:pt x="0" y="299"/>
                  </a:cubicBezTo>
                  <a:cubicBezTo>
                    <a:pt x="771" y="299"/>
                    <a:pt x="771" y="299"/>
                    <a:pt x="771" y="299"/>
                  </a:cubicBezTo>
                  <a:cubicBezTo>
                    <a:pt x="780" y="299"/>
                    <a:pt x="787" y="292"/>
                    <a:pt x="787" y="284"/>
                  </a:cubicBezTo>
                  <a:close/>
                </a:path>
              </a:pathLst>
            </a:custGeom>
            <a:solidFill>
              <a:srgbClr val="1E4A68"/>
            </a:solidFill>
            <a:ln>
              <a:noFill/>
            </a:ln>
          </p:spPr>
          <p:txBody>
            <a:bodyPr spcFirstLastPara="1" wrap="square" lIns="137138" tIns="68550" rIns="137138" bIns="68550" anchor="t" anchorCtr="0">
              <a:noAutofit/>
            </a:bodyPr>
            <a:lstStyle/>
            <a:p>
              <a:endParaRPr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0" y="0"/>
            <a:ext cx="13716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024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300"/>
                                        <p:tgtEl>
                                          <p:spTgt spid="3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1" name="Google Shape;361;p28"/>
          <p:cNvPicPr preferRelativeResize="0"/>
          <p:nvPr/>
        </p:nvPicPr>
        <p:blipFill rotWithShape="1">
          <a:blip r:embed="rId3">
            <a:alphaModFix/>
          </a:blip>
          <a:srcRect l="92314" b="83384"/>
          <a:stretch/>
        </p:blipFill>
        <p:spPr>
          <a:xfrm>
            <a:off x="16739018" y="224862"/>
            <a:ext cx="1405694" cy="170925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2" name="Google Shape;362;p28"/>
          <p:cNvGrpSpPr/>
          <p:nvPr/>
        </p:nvGrpSpPr>
        <p:grpSpPr>
          <a:xfrm rot="10800000">
            <a:off x="0" y="-1"/>
            <a:ext cx="8335893" cy="2622884"/>
            <a:chOff x="4846647" y="4082456"/>
            <a:chExt cx="7368076" cy="2811718"/>
          </a:xfrm>
        </p:grpSpPr>
        <p:sp>
          <p:nvSpPr>
            <p:cNvPr id="363" name="Google Shape;363;p28"/>
            <p:cNvSpPr/>
            <p:nvPr/>
          </p:nvSpPr>
          <p:spPr>
            <a:xfrm>
              <a:off x="4846647" y="4082456"/>
              <a:ext cx="7368076" cy="2811718"/>
            </a:xfrm>
            <a:custGeom>
              <a:avLst/>
              <a:gdLst/>
              <a:ahLst/>
              <a:cxnLst/>
              <a:rect l="l" t="t" r="r" b="b"/>
              <a:pathLst>
                <a:path w="7368076" h="2811718" extrusionOk="0">
                  <a:moveTo>
                    <a:pt x="7368076" y="0"/>
                  </a:moveTo>
                  <a:cubicBezTo>
                    <a:pt x="7368076" y="0"/>
                    <a:pt x="7368076" y="0"/>
                    <a:pt x="7368076" y="968070"/>
                  </a:cubicBezTo>
                  <a:cubicBezTo>
                    <a:pt x="6370059" y="1023564"/>
                    <a:pt x="5273473" y="1140719"/>
                    <a:pt x="4441791" y="1486018"/>
                  </a:cubicBezTo>
                  <a:cubicBezTo>
                    <a:pt x="3702520" y="1794320"/>
                    <a:pt x="3037175" y="2275272"/>
                    <a:pt x="2519685" y="2811718"/>
                  </a:cubicBezTo>
                  <a:cubicBezTo>
                    <a:pt x="2519685" y="2811718"/>
                    <a:pt x="2519685" y="2811718"/>
                    <a:pt x="0" y="2811718"/>
                  </a:cubicBezTo>
                  <a:cubicBezTo>
                    <a:pt x="190978" y="2639069"/>
                    <a:pt x="375796" y="2460253"/>
                    <a:pt x="579096" y="2281438"/>
                  </a:cubicBezTo>
                  <a:lnTo>
                    <a:pt x="579446" y="2281383"/>
                  </a:lnTo>
                  <a:lnTo>
                    <a:pt x="860602" y="2041858"/>
                  </a:lnTo>
                  <a:cubicBezTo>
                    <a:pt x="1490952" y="1530928"/>
                    <a:pt x="2271209" y="1083561"/>
                    <a:pt x="3462312" y="901379"/>
                  </a:cubicBezTo>
                  <a:lnTo>
                    <a:pt x="3744542" y="864143"/>
                  </a:lnTo>
                  <a:lnTo>
                    <a:pt x="3745644" y="863247"/>
                  </a:lnTo>
                  <a:cubicBezTo>
                    <a:pt x="3961265" y="838582"/>
                    <a:pt x="4189207" y="820084"/>
                    <a:pt x="4435631" y="813918"/>
                  </a:cubicBezTo>
                  <a:cubicBezTo>
                    <a:pt x="5704715" y="776922"/>
                    <a:pt x="6690410" y="388461"/>
                    <a:pt x="7368076" y="0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137138" tIns="68550" rIns="137138" bIns="68550" anchor="t" anchorCtr="0">
              <a:noAutofit/>
            </a:bodyPr>
            <a:lstStyle/>
            <a:p>
              <a:endParaRPr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" name="Google Shape;364;p28"/>
            <p:cNvSpPr/>
            <p:nvPr/>
          </p:nvSpPr>
          <p:spPr>
            <a:xfrm>
              <a:off x="7281863" y="5010489"/>
              <a:ext cx="4932860" cy="1875219"/>
            </a:xfrm>
            <a:custGeom>
              <a:avLst/>
              <a:gdLst/>
              <a:ahLst/>
              <a:cxnLst/>
              <a:rect l="l" t="t" r="r" b="b"/>
              <a:pathLst>
                <a:path w="787" h="299" extrusionOk="0">
                  <a:moveTo>
                    <a:pt x="787" y="284"/>
                  </a:moveTo>
                  <a:cubicBezTo>
                    <a:pt x="787" y="0"/>
                    <a:pt x="787" y="0"/>
                    <a:pt x="787" y="0"/>
                  </a:cubicBezTo>
                  <a:cubicBezTo>
                    <a:pt x="625" y="9"/>
                    <a:pt x="447" y="28"/>
                    <a:pt x="312" y="84"/>
                  </a:cubicBezTo>
                  <a:cubicBezTo>
                    <a:pt x="192" y="134"/>
                    <a:pt x="84" y="212"/>
                    <a:pt x="0" y="299"/>
                  </a:cubicBezTo>
                  <a:cubicBezTo>
                    <a:pt x="771" y="299"/>
                    <a:pt x="771" y="299"/>
                    <a:pt x="771" y="299"/>
                  </a:cubicBezTo>
                  <a:cubicBezTo>
                    <a:pt x="780" y="299"/>
                    <a:pt x="787" y="292"/>
                    <a:pt x="787" y="284"/>
                  </a:cubicBezTo>
                  <a:close/>
                </a:path>
              </a:pathLst>
            </a:custGeom>
            <a:solidFill>
              <a:srgbClr val="1E4A68"/>
            </a:solidFill>
            <a:ln>
              <a:noFill/>
            </a:ln>
          </p:spPr>
          <p:txBody>
            <a:bodyPr spcFirstLastPara="1" wrap="square" lIns="137138" tIns="68550" rIns="137138" bIns="68550" anchor="t" anchorCtr="0">
              <a:noAutofit/>
            </a:bodyPr>
            <a:lstStyle/>
            <a:p>
              <a:endParaRPr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6527" y="7895"/>
            <a:ext cx="13705473" cy="10279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516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300"/>
                                        <p:tgtEl>
                                          <p:spTgt spid="3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436483" y="1028706"/>
            <a:ext cx="4851515" cy="822959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72087" y="1028706"/>
            <a:ext cx="4733924" cy="822959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468601" y="2518288"/>
            <a:ext cx="7350759" cy="2816156"/>
          </a:xfrm>
          <a:prstGeom prst="rect">
            <a:avLst/>
          </a:prstGeom>
        </p:spPr>
        <p:txBody>
          <a:bodyPr vert="horz" wrap="square" lIns="0" tIns="147320" rIns="0" bIns="0" rtlCol="0">
            <a:spAutoFit/>
          </a:bodyPr>
          <a:lstStyle/>
          <a:p>
            <a:pPr marL="12700" marR="5080" algn="ctr">
              <a:lnSpc>
                <a:spcPts val="10430"/>
              </a:lnSpc>
              <a:spcBef>
                <a:spcPts val="1160"/>
              </a:spcBef>
            </a:pPr>
            <a:r>
              <a:rPr lang="en-US" sz="9500" spc="180" dirty="0" err="1" smtClean="0">
                <a:solidFill>
                  <a:srgbClr val="205CF1"/>
                </a:solidFill>
                <a:latin typeface="Georgia"/>
                <a:cs typeface="Georgia"/>
              </a:rPr>
              <a:t>Terima</a:t>
            </a:r>
            <a:r>
              <a:rPr lang="en-US" sz="9500" spc="180" dirty="0" smtClean="0">
                <a:solidFill>
                  <a:srgbClr val="205CF1"/>
                </a:solidFill>
                <a:latin typeface="Georgia"/>
                <a:cs typeface="Georgia"/>
              </a:rPr>
              <a:t> </a:t>
            </a:r>
            <a:r>
              <a:rPr lang="en-US" sz="9500" spc="180" dirty="0" err="1" smtClean="0">
                <a:solidFill>
                  <a:srgbClr val="205CF1"/>
                </a:solidFill>
                <a:latin typeface="Georgia"/>
                <a:cs typeface="Georgia"/>
              </a:rPr>
              <a:t>Kasih</a:t>
            </a:r>
            <a:endParaRPr sz="9500" dirty="0">
              <a:latin typeface="Georgia"/>
              <a:cs typeface="Georgia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4139" y="5829300"/>
            <a:ext cx="2539682" cy="253968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67964" y="4481988"/>
            <a:ext cx="7562849" cy="463867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55264" y="282546"/>
            <a:ext cx="8061325" cy="3515995"/>
          </a:xfrm>
          <a:prstGeom prst="rect">
            <a:avLst/>
          </a:prstGeom>
        </p:spPr>
        <p:txBody>
          <a:bodyPr vert="horz" wrap="square" lIns="0" tIns="8191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450"/>
              </a:spcBef>
            </a:pPr>
            <a:r>
              <a:rPr sz="9500" spc="165" dirty="0">
                <a:latin typeface="Georgia"/>
                <a:cs typeface="Georgia"/>
              </a:rPr>
              <a:t>Aturan</a:t>
            </a:r>
            <a:r>
              <a:rPr sz="9500" spc="-555" dirty="0">
                <a:latin typeface="Georgia"/>
                <a:cs typeface="Georgia"/>
              </a:rPr>
              <a:t> </a:t>
            </a:r>
            <a:r>
              <a:rPr sz="9500" spc="210" dirty="0">
                <a:latin typeface="Georgia"/>
                <a:cs typeface="Georgia"/>
              </a:rPr>
              <a:t>tempat</a:t>
            </a:r>
            <a:endParaRPr sz="9500">
              <a:latin typeface="Georgia"/>
              <a:cs typeface="Georgia"/>
            </a:endParaRPr>
          </a:p>
          <a:p>
            <a:pPr marL="12700" marR="52069">
              <a:lnSpc>
                <a:spcPct val="114599"/>
              </a:lnSpc>
              <a:spcBef>
                <a:spcPts val="1480"/>
              </a:spcBef>
            </a:pPr>
            <a:r>
              <a:rPr sz="3000" b="1" dirty="0">
                <a:solidFill>
                  <a:srgbClr val="000000"/>
                </a:solidFill>
                <a:latin typeface="Arial"/>
                <a:cs typeface="Arial"/>
              </a:rPr>
              <a:t>Sambil</a:t>
            </a:r>
            <a:r>
              <a:rPr sz="3000" b="1" spc="-13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3000" b="1" spc="-25" dirty="0">
                <a:solidFill>
                  <a:srgbClr val="000000"/>
                </a:solidFill>
                <a:latin typeface="Arial"/>
                <a:cs typeface="Arial"/>
              </a:rPr>
              <a:t>menunggu,</a:t>
            </a:r>
            <a:r>
              <a:rPr sz="3000" b="1" spc="-13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3000" b="1" spc="70" dirty="0">
                <a:solidFill>
                  <a:srgbClr val="000000"/>
                </a:solidFill>
                <a:latin typeface="Arial"/>
                <a:cs typeface="Arial"/>
              </a:rPr>
              <a:t>berikut</a:t>
            </a:r>
            <a:r>
              <a:rPr sz="3000" b="1" spc="-13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3000" b="1" spc="90" dirty="0">
                <a:solidFill>
                  <a:srgbClr val="000000"/>
                </a:solidFill>
                <a:latin typeface="Arial"/>
                <a:cs typeface="Arial"/>
              </a:rPr>
              <a:t>beberapa</a:t>
            </a:r>
            <a:r>
              <a:rPr sz="3000" b="1" spc="-13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3000" b="1" spc="60" dirty="0">
                <a:solidFill>
                  <a:srgbClr val="000000"/>
                </a:solidFill>
                <a:latin typeface="Arial"/>
                <a:cs typeface="Arial"/>
              </a:rPr>
              <a:t>aturan </a:t>
            </a:r>
            <a:r>
              <a:rPr sz="3000" b="1" spc="-81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3000" b="1" spc="55" dirty="0">
                <a:solidFill>
                  <a:srgbClr val="000000"/>
                </a:solidFill>
                <a:latin typeface="Arial"/>
                <a:cs typeface="Arial"/>
              </a:rPr>
              <a:t>dan</a:t>
            </a:r>
            <a:r>
              <a:rPr sz="3000" b="1" spc="-12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3000" b="1" spc="25" dirty="0">
                <a:solidFill>
                  <a:srgbClr val="000000"/>
                </a:solidFill>
                <a:latin typeface="Arial"/>
                <a:cs typeface="Arial"/>
              </a:rPr>
              <a:t>pengingat</a:t>
            </a:r>
            <a:r>
              <a:rPr sz="3000" b="1" spc="-12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3000" b="1" spc="50" dirty="0">
                <a:solidFill>
                  <a:srgbClr val="000000"/>
                </a:solidFill>
                <a:latin typeface="Arial"/>
                <a:cs typeface="Arial"/>
              </a:rPr>
              <a:t>untuk</a:t>
            </a:r>
            <a:r>
              <a:rPr sz="3000" b="1" spc="-12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3000" b="1" spc="40" dirty="0">
                <a:solidFill>
                  <a:srgbClr val="000000"/>
                </a:solidFill>
                <a:latin typeface="Arial"/>
                <a:cs typeface="Arial"/>
              </a:rPr>
              <a:t>diperhatikan.</a:t>
            </a:r>
            <a:endParaRPr sz="30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647682" y="6778097"/>
            <a:ext cx="4108450" cy="15113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6100"/>
              </a:lnSpc>
              <a:spcBef>
                <a:spcPts val="100"/>
              </a:spcBef>
            </a:pPr>
            <a:r>
              <a:rPr sz="2800" spc="65" dirty="0">
                <a:latin typeface="Tahoma"/>
                <a:cs typeface="Tahoma"/>
              </a:rPr>
              <a:t>Pertanyaan</a:t>
            </a:r>
            <a:r>
              <a:rPr sz="2800" spc="-150" dirty="0">
                <a:latin typeface="Tahoma"/>
                <a:cs typeface="Tahoma"/>
              </a:rPr>
              <a:t> </a:t>
            </a:r>
            <a:r>
              <a:rPr sz="2800" spc="30" dirty="0">
                <a:latin typeface="Tahoma"/>
                <a:cs typeface="Tahoma"/>
              </a:rPr>
              <a:t>akan</a:t>
            </a:r>
            <a:r>
              <a:rPr sz="2800" spc="-145" dirty="0">
                <a:latin typeface="Tahoma"/>
                <a:cs typeface="Tahoma"/>
              </a:rPr>
              <a:t> </a:t>
            </a:r>
            <a:r>
              <a:rPr sz="2800" spc="60" dirty="0">
                <a:latin typeface="Tahoma"/>
                <a:cs typeface="Tahoma"/>
              </a:rPr>
              <a:t>dijawab </a:t>
            </a:r>
            <a:r>
              <a:rPr sz="2800" spc="-860" dirty="0">
                <a:latin typeface="Tahoma"/>
                <a:cs typeface="Tahoma"/>
              </a:rPr>
              <a:t> </a:t>
            </a:r>
            <a:r>
              <a:rPr sz="2800" spc="120" dirty="0">
                <a:latin typeface="Tahoma"/>
                <a:cs typeface="Tahoma"/>
              </a:rPr>
              <a:t>pada </a:t>
            </a:r>
            <a:r>
              <a:rPr sz="2800" spc="105" dirty="0">
                <a:latin typeface="Tahoma"/>
                <a:cs typeface="Tahoma"/>
              </a:rPr>
              <a:t>sesi </a:t>
            </a:r>
            <a:r>
              <a:rPr sz="2800" spc="40" dirty="0">
                <a:latin typeface="Tahoma"/>
                <a:cs typeface="Tahoma"/>
              </a:rPr>
              <a:t>Tanya </a:t>
            </a:r>
            <a:r>
              <a:rPr sz="2800" spc="105" dirty="0">
                <a:latin typeface="Tahoma"/>
                <a:cs typeface="Tahoma"/>
              </a:rPr>
              <a:t>Jawab </a:t>
            </a:r>
            <a:r>
              <a:rPr sz="2800" spc="110" dirty="0">
                <a:latin typeface="Tahoma"/>
                <a:cs typeface="Tahoma"/>
              </a:rPr>
              <a:t> </a:t>
            </a:r>
            <a:r>
              <a:rPr sz="2800" spc="80" dirty="0">
                <a:latin typeface="Tahoma"/>
                <a:cs typeface="Tahoma"/>
              </a:rPr>
              <a:t>setelah</a:t>
            </a:r>
            <a:r>
              <a:rPr sz="2800" spc="-145" dirty="0">
                <a:latin typeface="Tahoma"/>
                <a:cs typeface="Tahoma"/>
              </a:rPr>
              <a:t> </a:t>
            </a:r>
            <a:r>
              <a:rPr sz="2800" spc="60" dirty="0">
                <a:latin typeface="Tahoma"/>
                <a:cs typeface="Tahoma"/>
              </a:rPr>
              <a:t>presentasi.</a:t>
            </a:r>
            <a:endParaRPr sz="2800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647682" y="4191963"/>
            <a:ext cx="4008120" cy="1016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6100"/>
              </a:lnSpc>
              <a:spcBef>
                <a:spcPts val="100"/>
              </a:spcBef>
            </a:pPr>
            <a:r>
              <a:rPr sz="2800" spc="25" dirty="0">
                <a:latin typeface="Tahoma"/>
                <a:cs typeface="Tahoma"/>
              </a:rPr>
              <a:t>Silakan</a:t>
            </a:r>
            <a:r>
              <a:rPr sz="2800" spc="-155" dirty="0">
                <a:latin typeface="Tahoma"/>
                <a:cs typeface="Tahoma"/>
              </a:rPr>
              <a:t> </a:t>
            </a:r>
            <a:r>
              <a:rPr sz="2800" spc="60" dirty="0">
                <a:latin typeface="Tahoma"/>
                <a:cs typeface="Tahoma"/>
              </a:rPr>
              <a:t>ketik</a:t>
            </a:r>
            <a:r>
              <a:rPr sz="2800" spc="-150" dirty="0">
                <a:latin typeface="Tahoma"/>
                <a:cs typeface="Tahoma"/>
              </a:rPr>
              <a:t> </a:t>
            </a:r>
            <a:r>
              <a:rPr sz="2800" spc="80" dirty="0">
                <a:latin typeface="Tahoma"/>
                <a:cs typeface="Tahoma"/>
              </a:rPr>
              <a:t>pertanyaan </a:t>
            </a:r>
            <a:r>
              <a:rPr sz="2800" spc="-860" dirty="0">
                <a:latin typeface="Tahoma"/>
                <a:cs typeface="Tahoma"/>
              </a:rPr>
              <a:t> </a:t>
            </a:r>
            <a:r>
              <a:rPr sz="2800" spc="114" dirty="0">
                <a:latin typeface="Tahoma"/>
                <a:cs typeface="Tahoma"/>
              </a:rPr>
              <a:t>Anda</a:t>
            </a:r>
            <a:r>
              <a:rPr sz="2800" spc="-145" dirty="0">
                <a:latin typeface="Tahoma"/>
                <a:cs typeface="Tahoma"/>
              </a:rPr>
              <a:t> </a:t>
            </a:r>
            <a:r>
              <a:rPr sz="2800" spc="114" dirty="0">
                <a:latin typeface="Tahoma"/>
                <a:cs typeface="Tahoma"/>
              </a:rPr>
              <a:t>di</a:t>
            </a:r>
            <a:r>
              <a:rPr sz="2800" spc="-140" dirty="0">
                <a:latin typeface="Tahoma"/>
                <a:cs typeface="Tahoma"/>
              </a:rPr>
              <a:t> </a:t>
            </a:r>
            <a:r>
              <a:rPr sz="2800" spc="65" dirty="0">
                <a:latin typeface="Tahoma"/>
                <a:cs typeface="Tahoma"/>
              </a:rPr>
              <a:t>kotak</a:t>
            </a:r>
            <a:r>
              <a:rPr sz="2800" spc="-140" dirty="0">
                <a:latin typeface="Tahoma"/>
                <a:cs typeface="Tahoma"/>
              </a:rPr>
              <a:t> </a:t>
            </a:r>
            <a:r>
              <a:rPr sz="2800" spc="25" dirty="0">
                <a:latin typeface="Tahoma"/>
                <a:cs typeface="Tahoma"/>
              </a:rPr>
              <a:t>obrolan.</a:t>
            </a:r>
            <a:endParaRPr sz="2800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2647682" y="1605827"/>
            <a:ext cx="3337560" cy="1016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6100"/>
              </a:lnSpc>
              <a:spcBef>
                <a:spcPts val="100"/>
              </a:spcBef>
            </a:pPr>
            <a:r>
              <a:rPr sz="2800" spc="70" dirty="0">
                <a:latin typeface="Tahoma"/>
                <a:cs typeface="Tahoma"/>
              </a:rPr>
              <a:t>Matikan</a:t>
            </a:r>
            <a:r>
              <a:rPr sz="2800" spc="-170" dirty="0">
                <a:latin typeface="Tahoma"/>
                <a:cs typeface="Tahoma"/>
              </a:rPr>
              <a:t> </a:t>
            </a:r>
            <a:r>
              <a:rPr sz="2800" spc="60" dirty="0">
                <a:latin typeface="Tahoma"/>
                <a:cs typeface="Tahoma"/>
              </a:rPr>
              <a:t>kamera</a:t>
            </a:r>
            <a:r>
              <a:rPr sz="2800" spc="-170" dirty="0">
                <a:latin typeface="Tahoma"/>
                <a:cs typeface="Tahoma"/>
              </a:rPr>
              <a:t> </a:t>
            </a:r>
            <a:r>
              <a:rPr sz="2800" spc="95" dirty="0">
                <a:latin typeface="Tahoma"/>
                <a:cs typeface="Tahoma"/>
              </a:rPr>
              <a:t>dan </a:t>
            </a:r>
            <a:r>
              <a:rPr sz="2800" spc="-860" dirty="0">
                <a:latin typeface="Tahoma"/>
                <a:cs typeface="Tahoma"/>
              </a:rPr>
              <a:t> </a:t>
            </a:r>
            <a:r>
              <a:rPr sz="2800" spc="65" dirty="0">
                <a:latin typeface="Tahoma"/>
                <a:cs typeface="Tahoma"/>
              </a:rPr>
              <a:t>mikrofon</a:t>
            </a:r>
            <a:r>
              <a:rPr sz="2800" spc="-145" dirty="0">
                <a:latin typeface="Tahoma"/>
                <a:cs typeface="Tahoma"/>
              </a:rPr>
              <a:t> </a:t>
            </a:r>
            <a:r>
              <a:rPr sz="2800" spc="30" dirty="0">
                <a:latin typeface="Tahoma"/>
                <a:cs typeface="Tahoma"/>
              </a:rPr>
              <a:t>Anda.</a:t>
            </a:r>
            <a:endParaRPr sz="2800">
              <a:latin typeface="Tahoma"/>
              <a:cs typeface="Tahom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1039468" y="1716323"/>
            <a:ext cx="1009650" cy="1009650"/>
          </a:xfrm>
          <a:custGeom>
            <a:avLst/>
            <a:gdLst/>
            <a:ahLst/>
            <a:cxnLst/>
            <a:rect l="l" t="t" r="r" b="b"/>
            <a:pathLst>
              <a:path w="1009650" h="1009650">
                <a:moveTo>
                  <a:pt x="504824" y="1009649"/>
                </a:moveTo>
                <a:lnTo>
                  <a:pt x="456206" y="1007339"/>
                </a:lnTo>
                <a:lnTo>
                  <a:pt x="408896" y="1000547"/>
                </a:lnTo>
                <a:lnTo>
                  <a:pt x="363105" y="989486"/>
                </a:lnTo>
                <a:lnTo>
                  <a:pt x="319044" y="974367"/>
                </a:lnTo>
                <a:lnTo>
                  <a:pt x="276925" y="955402"/>
                </a:lnTo>
                <a:lnTo>
                  <a:pt x="236960" y="932802"/>
                </a:lnTo>
                <a:lnTo>
                  <a:pt x="199361" y="906779"/>
                </a:lnTo>
                <a:lnTo>
                  <a:pt x="164338" y="877545"/>
                </a:lnTo>
                <a:lnTo>
                  <a:pt x="132104" y="845311"/>
                </a:lnTo>
                <a:lnTo>
                  <a:pt x="102870" y="810288"/>
                </a:lnTo>
                <a:lnTo>
                  <a:pt x="76847" y="772689"/>
                </a:lnTo>
                <a:lnTo>
                  <a:pt x="54247" y="732724"/>
                </a:lnTo>
                <a:lnTo>
                  <a:pt x="35282" y="690605"/>
                </a:lnTo>
                <a:lnTo>
                  <a:pt x="20163" y="646544"/>
                </a:lnTo>
                <a:lnTo>
                  <a:pt x="9102" y="600753"/>
                </a:lnTo>
                <a:lnTo>
                  <a:pt x="2310" y="553443"/>
                </a:lnTo>
                <a:lnTo>
                  <a:pt x="0" y="504824"/>
                </a:lnTo>
                <a:lnTo>
                  <a:pt x="2310" y="456206"/>
                </a:lnTo>
                <a:lnTo>
                  <a:pt x="9102" y="408896"/>
                </a:lnTo>
                <a:lnTo>
                  <a:pt x="20163" y="363105"/>
                </a:lnTo>
                <a:lnTo>
                  <a:pt x="35282" y="319044"/>
                </a:lnTo>
                <a:lnTo>
                  <a:pt x="54247" y="276925"/>
                </a:lnTo>
                <a:lnTo>
                  <a:pt x="76847" y="236960"/>
                </a:lnTo>
                <a:lnTo>
                  <a:pt x="102870" y="199361"/>
                </a:lnTo>
                <a:lnTo>
                  <a:pt x="132104" y="164338"/>
                </a:lnTo>
                <a:lnTo>
                  <a:pt x="164338" y="132104"/>
                </a:lnTo>
                <a:lnTo>
                  <a:pt x="199361" y="102870"/>
                </a:lnTo>
                <a:lnTo>
                  <a:pt x="236960" y="76847"/>
                </a:lnTo>
                <a:lnTo>
                  <a:pt x="276925" y="54247"/>
                </a:lnTo>
                <a:lnTo>
                  <a:pt x="319044" y="35282"/>
                </a:lnTo>
                <a:lnTo>
                  <a:pt x="363105" y="20163"/>
                </a:lnTo>
                <a:lnTo>
                  <a:pt x="408896" y="9102"/>
                </a:lnTo>
                <a:lnTo>
                  <a:pt x="456206" y="2310"/>
                </a:lnTo>
                <a:lnTo>
                  <a:pt x="504824" y="0"/>
                </a:lnTo>
                <a:lnTo>
                  <a:pt x="553443" y="2310"/>
                </a:lnTo>
                <a:lnTo>
                  <a:pt x="600753" y="9102"/>
                </a:lnTo>
                <a:lnTo>
                  <a:pt x="646544" y="20163"/>
                </a:lnTo>
                <a:lnTo>
                  <a:pt x="690605" y="35282"/>
                </a:lnTo>
                <a:lnTo>
                  <a:pt x="732724" y="54247"/>
                </a:lnTo>
                <a:lnTo>
                  <a:pt x="772689" y="76847"/>
                </a:lnTo>
                <a:lnTo>
                  <a:pt x="810288" y="102870"/>
                </a:lnTo>
                <a:lnTo>
                  <a:pt x="845311" y="132104"/>
                </a:lnTo>
                <a:lnTo>
                  <a:pt x="877545" y="164338"/>
                </a:lnTo>
                <a:lnTo>
                  <a:pt x="906779" y="199361"/>
                </a:lnTo>
                <a:lnTo>
                  <a:pt x="932802" y="236960"/>
                </a:lnTo>
                <a:lnTo>
                  <a:pt x="955402" y="276925"/>
                </a:lnTo>
                <a:lnTo>
                  <a:pt x="974367" y="319044"/>
                </a:lnTo>
                <a:lnTo>
                  <a:pt x="989486" y="363105"/>
                </a:lnTo>
                <a:lnTo>
                  <a:pt x="1000547" y="408896"/>
                </a:lnTo>
                <a:lnTo>
                  <a:pt x="1007339" y="456206"/>
                </a:lnTo>
                <a:lnTo>
                  <a:pt x="1009649" y="504824"/>
                </a:lnTo>
                <a:lnTo>
                  <a:pt x="1007339" y="553443"/>
                </a:lnTo>
                <a:lnTo>
                  <a:pt x="1000547" y="600753"/>
                </a:lnTo>
                <a:lnTo>
                  <a:pt x="989486" y="646544"/>
                </a:lnTo>
                <a:lnTo>
                  <a:pt x="974367" y="690605"/>
                </a:lnTo>
                <a:lnTo>
                  <a:pt x="955402" y="732724"/>
                </a:lnTo>
                <a:lnTo>
                  <a:pt x="932802" y="772689"/>
                </a:lnTo>
                <a:lnTo>
                  <a:pt x="906779" y="810288"/>
                </a:lnTo>
                <a:lnTo>
                  <a:pt x="877545" y="845311"/>
                </a:lnTo>
                <a:lnTo>
                  <a:pt x="845311" y="877545"/>
                </a:lnTo>
                <a:lnTo>
                  <a:pt x="810288" y="906779"/>
                </a:lnTo>
                <a:lnTo>
                  <a:pt x="772689" y="932802"/>
                </a:lnTo>
                <a:lnTo>
                  <a:pt x="732724" y="955402"/>
                </a:lnTo>
                <a:lnTo>
                  <a:pt x="690605" y="974367"/>
                </a:lnTo>
                <a:lnTo>
                  <a:pt x="646544" y="989486"/>
                </a:lnTo>
                <a:lnTo>
                  <a:pt x="600753" y="1000547"/>
                </a:lnTo>
                <a:lnTo>
                  <a:pt x="553443" y="1007339"/>
                </a:lnTo>
                <a:lnTo>
                  <a:pt x="504824" y="1009649"/>
                </a:lnTo>
                <a:close/>
              </a:path>
            </a:pathLst>
          </a:custGeom>
          <a:solidFill>
            <a:srgbClr val="F26B4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1276155" y="1916396"/>
            <a:ext cx="532765" cy="5581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500" spc="160" dirty="0">
                <a:solidFill>
                  <a:srgbClr val="FFFFFF"/>
                </a:solidFill>
                <a:latin typeface="Georgia"/>
                <a:cs typeface="Georgia"/>
              </a:rPr>
              <a:t>0</a:t>
            </a:r>
            <a:r>
              <a:rPr sz="3500" spc="170" dirty="0">
                <a:solidFill>
                  <a:srgbClr val="FFFFFF"/>
                </a:solidFill>
                <a:latin typeface="Georgia"/>
                <a:cs typeface="Georgia"/>
              </a:rPr>
              <a:t>1</a:t>
            </a:r>
            <a:endParaRPr sz="3500">
              <a:latin typeface="Georgia"/>
              <a:cs typeface="Georgia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1019756" y="4302459"/>
            <a:ext cx="1009650" cy="1009650"/>
          </a:xfrm>
          <a:custGeom>
            <a:avLst/>
            <a:gdLst/>
            <a:ahLst/>
            <a:cxnLst/>
            <a:rect l="l" t="t" r="r" b="b"/>
            <a:pathLst>
              <a:path w="1009650" h="1009650">
                <a:moveTo>
                  <a:pt x="504824" y="1009649"/>
                </a:moveTo>
                <a:lnTo>
                  <a:pt x="456206" y="1007339"/>
                </a:lnTo>
                <a:lnTo>
                  <a:pt x="408896" y="1000547"/>
                </a:lnTo>
                <a:lnTo>
                  <a:pt x="363105" y="989486"/>
                </a:lnTo>
                <a:lnTo>
                  <a:pt x="319044" y="974367"/>
                </a:lnTo>
                <a:lnTo>
                  <a:pt x="276925" y="955402"/>
                </a:lnTo>
                <a:lnTo>
                  <a:pt x="236960" y="932802"/>
                </a:lnTo>
                <a:lnTo>
                  <a:pt x="199361" y="906779"/>
                </a:lnTo>
                <a:lnTo>
                  <a:pt x="164338" y="877545"/>
                </a:lnTo>
                <a:lnTo>
                  <a:pt x="132104" y="845311"/>
                </a:lnTo>
                <a:lnTo>
                  <a:pt x="102870" y="810288"/>
                </a:lnTo>
                <a:lnTo>
                  <a:pt x="76847" y="772689"/>
                </a:lnTo>
                <a:lnTo>
                  <a:pt x="54247" y="732724"/>
                </a:lnTo>
                <a:lnTo>
                  <a:pt x="35282" y="690605"/>
                </a:lnTo>
                <a:lnTo>
                  <a:pt x="20163" y="646544"/>
                </a:lnTo>
                <a:lnTo>
                  <a:pt x="9102" y="600753"/>
                </a:lnTo>
                <a:lnTo>
                  <a:pt x="2310" y="553443"/>
                </a:lnTo>
                <a:lnTo>
                  <a:pt x="0" y="504824"/>
                </a:lnTo>
                <a:lnTo>
                  <a:pt x="2310" y="456206"/>
                </a:lnTo>
                <a:lnTo>
                  <a:pt x="9102" y="408896"/>
                </a:lnTo>
                <a:lnTo>
                  <a:pt x="20163" y="363105"/>
                </a:lnTo>
                <a:lnTo>
                  <a:pt x="35282" y="319044"/>
                </a:lnTo>
                <a:lnTo>
                  <a:pt x="54247" y="276925"/>
                </a:lnTo>
                <a:lnTo>
                  <a:pt x="76847" y="236960"/>
                </a:lnTo>
                <a:lnTo>
                  <a:pt x="102870" y="199361"/>
                </a:lnTo>
                <a:lnTo>
                  <a:pt x="132104" y="164338"/>
                </a:lnTo>
                <a:lnTo>
                  <a:pt x="164338" y="132104"/>
                </a:lnTo>
                <a:lnTo>
                  <a:pt x="199361" y="102870"/>
                </a:lnTo>
                <a:lnTo>
                  <a:pt x="236960" y="76847"/>
                </a:lnTo>
                <a:lnTo>
                  <a:pt x="276925" y="54247"/>
                </a:lnTo>
                <a:lnTo>
                  <a:pt x="319044" y="35282"/>
                </a:lnTo>
                <a:lnTo>
                  <a:pt x="363105" y="20163"/>
                </a:lnTo>
                <a:lnTo>
                  <a:pt x="408896" y="9102"/>
                </a:lnTo>
                <a:lnTo>
                  <a:pt x="456206" y="2310"/>
                </a:lnTo>
                <a:lnTo>
                  <a:pt x="504824" y="0"/>
                </a:lnTo>
                <a:lnTo>
                  <a:pt x="553443" y="2310"/>
                </a:lnTo>
                <a:lnTo>
                  <a:pt x="600753" y="9102"/>
                </a:lnTo>
                <a:lnTo>
                  <a:pt x="646544" y="20163"/>
                </a:lnTo>
                <a:lnTo>
                  <a:pt x="690605" y="35282"/>
                </a:lnTo>
                <a:lnTo>
                  <a:pt x="732724" y="54247"/>
                </a:lnTo>
                <a:lnTo>
                  <a:pt x="772689" y="76847"/>
                </a:lnTo>
                <a:lnTo>
                  <a:pt x="810288" y="102870"/>
                </a:lnTo>
                <a:lnTo>
                  <a:pt x="845311" y="132104"/>
                </a:lnTo>
                <a:lnTo>
                  <a:pt x="877545" y="164338"/>
                </a:lnTo>
                <a:lnTo>
                  <a:pt x="906779" y="199361"/>
                </a:lnTo>
                <a:lnTo>
                  <a:pt x="932802" y="236960"/>
                </a:lnTo>
                <a:lnTo>
                  <a:pt x="955402" y="276925"/>
                </a:lnTo>
                <a:lnTo>
                  <a:pt x="974367" y="319044"/>
                </a:lnTo>
                <a:lnTo>
                  <a:pt x="989486" y="363105"/>
                </a:lnTo>
                <a:lnTo>
                  <a:pt x="1000547" y="408896"/>
                </a:lnTo>
                <a:lnTo>
                  <a:pt x="1007339" y="456206"/>
                </a:lnTo>
                <a:lnTo>
                  <a:pt x="1009649" y="504824"/>
                </a:lnTo>
                <a:lnTo>
                  <a:pt x="1007339" y="553443"/>
                </a:lnTo>
                <a:lnTo>
                  <a:pt x="1000547" y="600753"/>
                </a:lnTo>
                <a:lnTo>
                  <a:pt x="989486" y="646544"/>
                </a:lnTo>
                <a:lnTo>
                  <a:pt x="974367" y="690605"/>
                </a:lnTo>
                <a:lnTo>
                  <a:pt x="955402" y="732724"/>
                </a:lnTo>
                <a:lnTo>
                  <a:pt x="932802" y="772689"/>
                </a:lnTo>
                <a:lnTo>
                  <a:pt x="906779" y="810288"/>
                </a:lnTo>
                <a:lnTo>
                  <a:pt x="877545" y="845311"/>
                </a:lnTo>
                <a:lnTo>
                  <a:pt x="845311" y="877545"/>
                </a:lnTo>
                <a:lnTo>
                  <a:pt x="810288" y="906779"/>
                </a:lnTo>
                <a:lnTo>
                  <a:pt x="772689" y="932802"/>
                </a:lnTo>
                <a:lnTo>
                  <a:pt x="732724" y="955402"/>
                </a:lnTo>
                <a:lnTo>
                  <a:pt x="690605" y="974367"/>
                </a:lnTo>
                <a:lnTo>
                  <a:pt x="646544" y="989486"/>
                </a:lnTo>
                <a:lnTo>
                  <a:pt x="600753" y="1000547"/>
                </a:lnTo>
                <a:lnTo>
                  <a:pt x="553443" y="1007339"/>
                </a:lnTo>
                <a:lnTo>
                  <a:pt x="504824" y="1009649"/>
                </a:lnTo>
                <a:close/>
              </a:path>
            </a:pathLst>
          </a:custGeom>
          <a:solidFill>
            <a:srgbClr val="F26B4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1233125" y="4502531"/>
            <a:ext cx="579755" cy="5581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500" spc="160" dirty="0">
                <a:solidFill>
                  <a:srgbClr val="FFFFFF"/>
                </a:solidFill>
                <a:latin typeface="Georgia"/>
                <a:cs typeface="Georgia"/>
              </a:rPr>
              <a:t>0</a:t>
            </a:r>
            <a:r>
              <a:rPr sz="3500" spc="85" dirty="0">
                <a:solidFill>
                  <a:srgbClr val="FFFFFF"/>
                </a:solidFill>
                <a:latin typeface="Georgia"/>
                <a:cs typeface="Georgia"/>
              </a:rPr>
              <a:t>2</a:t>
            </a:r>
            <a:endParaRPr sz="3500">
              <a:latin typeface="Georgia"/>
              <a:cs typeface="Georgia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1039468" y="6888593"/>
            <a:ext cx="1009650" cy="1009650"/>
          </a:xfrm>
          <a:custGeom>
            <a:avLst/>
            <a:gdLst/>
            <a:ahLst/>
            <a:cxnLst/>
            <a:rect l="l" t="t" r="r" b="b"/>
            <a:pathLst>
              <a:path w="1009650" h="1009650">
                <a:moveTo>
                  <a:pt x="504824" y="1009649"/>
                </a:moveTo>
                <a:lnTo>
                  <a:pt x="456206" y="1007339"/>
                </a:lnTo>
                <a:lnTo>
                  <a:pt x="408896" y="1000547"/>
                </a:lnTo>
                <a:lnTo>
                  <a:pt x="363105" y="989486"/>
                </a:lnTo>
                <a:lnTo>
                  <a:pt x="319044" y="974367"/>
                </a:lnTo>
                <a:lnTo>
                  <a:pt x="276925" y="955402"/>
                </a:lnTo>
                <a:lnTo>
                  <a:pt x="236960" y="932802"/>
                </a:lnTo>
                <a:lnTo>
                  <a:pt x="199361" y="906779"/>
                </a:lnTo>
                <a:lnTo>
                  <a:pt x="164338" y="877545"/>
                </a:lnTo>
                <a:lnTo>
                  <a:pt x="132104" y="845311"/>
                </a:lnTo>
                <a:lnTo>
                  <a:pt x="102870" y="810288"/>
                </a:lnTo>
                <a:lnTo>
                  <a:pt x="76847" y="772689"/>
                </a:lnTo>
                <a:lnTo>
                  <a:pt x="54247" y="732724"/>
                </a:lnTo>
                <a:lnTo>
                  <a:pt x="35282" y="690605"/>
                </a:lnTo>
                <a:lnTo>
                  <a:pt x="20163" y="646544"/>
                </a:lnTo>
                <a:lnTo>
                  <a:pt x="9102" y="600753"/>
                </a:lnTo>
                <a:lnTo>
                  <a:pt x="2310" y="553443"/>
                </a:lnTo>
                <a:lnTo>
                  <a:pt x="0" y="504824"/>
                </a:lnTo>
                <a:lnTo>
                  <a:pt x="2310" y="456206"/>
                </a:lnTo>
                <a:lnTo>
                  <a:pt x="9102" y="408896"/>
                </a:lnTo>
                <a:lnTo>
                  <a:pt x="20163" y="363105"/>
                </a:lnTo>
                <a:lnTo>
                  <a:pt x="35282" y="319044"/>
                </a:lnTo>
                <a:lnTo>
                  <a:pt x="54247" y="276925"/>
                </a:lnTo>
                <a:lnTo>
                  <a:pt x="76847" y="236960"/>
                </a:lnTo>
                <a:lnTo>
                  <a:pt x="102870" y="199361"/>
                </a:lnTo>
                <a:lnTo>
                  <a:pt x="132104" y="164338"/>
                </a:lnTo>
                <a:lnTo>
                  <a:pt x="164338" y="132104"/>
                </a:lnTo>
                <a:lnTo>
                  <a:pt x="199361" y="102870"/>
                </a:lnTo>
                <a:lnTo>
                  <a:pt x="236960" y="76847"/>
                </a:lnTo>
                <a:lnTo>
                  <a:pt x="276925" y="54247"/>
                </a:lnTo>
                <a:lnTo>
                  <a:pt x="319044" y="35282"/>
                </a:lnTo>
                <a:lnTo>
                  <a:pt x="363105" y="20163"/>
                </a:lnTo>
                <a:lnTo>
                  <a:pt x="408896" y="9102"/>
                </a:lnTo>
                <a:lnTo>
                  <a:pt x="456206" y="2310"/>
                </a:lnTo>
                <a:lnTo>
                  <a:pt x="504824" y="0"/>
                </a:lnTo>
                <a:lnTo>
                  <a:pt x="553443" y="2310"/>
                </a:lnTo>
                <a:lnTo>
                  <a:pt x="600753" y="9102"/>
                </a:lnTo>
                <a:lnTo>
                  <a:pt x="646544" y="20163"/>
                </a:lnTo>
                <a:lnTo>
                  <a:pt x="690605" y="35282"/>
                </a:lnTo>
                <a:lnTo>
                  <a:pt x="732724" y="54247"/>
                </a:lnTo>
                <a:lnTo>
                  <a:pt x="772689" y="76847"/>
                </a:lnTo>
                <a:lnTo>
                  <a:pt x="810288" y="102870"/>
                </a:lnTo>
                <a:lnTo>
                  <a:pt x="845311" y="132104"/>
                </a:lnTo>
                <a:lnTo>
                  <a:pt x="877545" y="164338"/>
                </a:lnTo>
                <a:lnTo>
                  <a:pt x="906779" y="199361"/>
                </a:lnTo>
                <a:lnTo>
                  <a:pt x="932802" y="236960"/>
                </a:lnTo>
                <a:lnTo>
                  <a:pt x="955402" y="276925"/>
                </a:lnTo>
                <a:lnTo>
                  <a:pt x="974367" y="319044"/>
                </a:lnTo>
                <a:lnTo>
                  <a:pt x="989486" y="363105"/>
                </a:lnTo>
                <a:lnTo>
                  <a:pt x="1000547" y="408896"/>
                </a:lnTo>
                <a:lnTo>
                  <a:pt x="1007339" y="456206"/>
                </a:lnTo>
                <a:lnTo>
                  <a:pt x="1009649" y="504824"/>
                </a:lnTo>
                <a:lnTo>
                  <a:pt x="1007339" y="553443"/>
                </a:lnTo>
                <a:lnTo>
                  <a:pt x="1000547" y="600753"/>
                </a:lnTo>
                <a:lnTo>
                  <a:pt x="989486" y="646544"/>
                </a:lnTo>
                <a:lnTo>
                  <a:pt x="974367" y="690605"/>
                </a:lnTo>
                <a:lnTo>
                  <a:pt x="955402" y="732724"/>
                </a:lnTo>
                <a:lnTo>
                  <a:pt x="932802" y="772689"/>
                </a:lnTo>
                <a:lnTo>
                  <a:pt x="906779" y="810288"/>
                </a:lnTo>
                <a:lnTo>
                  <a:pt x="877545" y="845311"/>
                </a:lnTo>
                <a:lnTo>
                  <a:pt x="845311" y="877545"/>
                </a:lnTo>
                <a:lnTo>
                  <a:pt x="810288" y="906779"/>
                </a:lnTo>
                <a:lnTo>
                  <a:pt x="772689" y="932802"/>
                </a:lnTo>
                <a:lnTo>
                  <a:pt x="732724" y="955402"/>
                </a:lnTo>
                <a:lnTo>
                  <a:pt x="690605" y="974367"/>
                </a:lnTo>
                <a:lnTo>
                  <a:pt x="646544" y="989486"/>
                </a:lnTo>
                <a:lnTo>
                  <a:pt x="600753" y="1000547"/>
                </a:lnTo>
                <a:lnTo>
                  <a:pt x="553443" y="1007339"/>
                </a:lnTo>
                <a:lnTo>
                  <a:pt x="504824" y="1009649"/>
                </a:lnTo>
                <a:close/>
              </a:path>
            </a:pathLst>
          </a:custGeom>
          <a:solidFill>
            <a:srgbClr val="F26B4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1244227" y="7088667"/>
            <a:ext cx="596900" cy="5581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500" spc="160" dirty="0">
                <a:solidFill>
                  <a:srgbClr val="FFFFFF"/>
                </a:solidFill>
                <a:latin typeface="Georgia"/>
                <a:cs typeface="Georgia"/>
              </a:rPr>
              <a:t>0</a:t>
            </a:r>
            <a:r>
              <a:rPr sz="3500" spc="245" dirty="0">
                <a:solidFill>
                  <a:srgbClr val="FFFFFF"/>
                </a:solidFill>
                <a:latin typeface="Georgia"/>
                <a:cs typeface="Georgia"/>
              </a:rPr>
              <a:t>3</a:t>
            </a:r>
            <a:endParaRPr sz="35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205CF1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5543549" cy="10286999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745061" y="1159035"/>
            <a:ext cx="10182860" cy="14046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50" spc="204" dirty="0">
                <a:solidFill>
                  <a:srgbClr val="FFFFFF"/>
                </a:solidFill>
                <a:latin typeface="Georgia"/>
                <a:cs typeface="Georgia"/>
              </a:rPr>
              <a:t>Tentang</a:t>
            </a:r>
            <a:r>
              <a:rPr sz="9050" spc="-51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9050" spc="175" dirty="0">
                <a:solidFill>
                  <a:srgbClr val="FFFFFF"/>
                </a:solidFill>
                <a:latin typeface="Georgia"/>
                <a:cs typeface="Georgia"/>
              </a:rPr>
              <a:t>pembicara</a:t>
            </a:r>
            <a:endParaRPr sz="9050">
              <a:latin typeface="Georgia"/>
              <a:cs typeface="Georg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485745" y="3531482"/>
            <a:ext cx="9731375" cy="399596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519555">
              <a:lnSpc>
                <a:spcPct val="114599"/>
              </a:lnSpc>
              <a:spcBef>
                <a:spcPts val="100"/>
              </a:spcBef>
            </a:pPr>
            <a:r>
              <a:rPr lang="en-US" sz="3000" b="1" spc="5" dirty="0" smtClean="0">
                <a:solidFill>
                  <a:srgbClr val="FFFFFF"/>
                </a:solidFill>
                <a:latin typeface="Arial"/>
                <a:cs typeface="Arial"/>
              </a:rPr>
              <a:t>Muhammad </a:t>
            </a:r>
            <a:r>
              <a:rPr lang="en-US" sz="3000" b="1" spc="5" dirty="0" err="1" smtClean="0">
                <a:solidFill>
                  <a:srgbClr val="FFFFFF"/>
                </a:solidFill>
                <a:latin typeface="Arial"/>
                <a:cs typeface="Arial"/>
              </a:rPr>
              <a:t>Adrezo</a:t>
            </a:r>
            <a:r>
              <a:rPr lang="en-US" sz="3000" b="1" spc="5" dirty="0" smtClean="0">
                <a:solidFill>
                  <a:srgbClr val="FFFFFF"/>
                </a:solidFill>
                <a:latin typeface="Arial"/>
                <a:cs typeface="Arial"/>
              </a:rPr>
              <a:t>, </a:t>
            </a:r>
            <a:r>
              <a:rPr lang="en-US" sz="3000" b="1" spc="5" dirty="0" err="1" smtClean="0">
                <a:solidFill>
                  <a:srgbClr val="FFFFFF"/>
                </a:solidFill>
                <a:latin typeface="Arial"/>
                <a:cs typeface="Arial"/>
              </a:rPr>
              <a:t>S.Kom</a:t>
            </a:r>
            <a:r>
              <a:rPr lang="en-US" sz="3000" b="1" spc="5" dirty="0" smtClean="0">
                <a:solidFill>
                  <a:srgbClr val="FFFFFF"/>
                </a:solidFill>
                <a:latin typeface="Arial"/>
                <a:cs typeface="Arial"/>
              </a:rPr>
              <a:t>., M.Sc.</a:t>
            </a:r>
          </a:p>
          <a:p>
            <a:pPr marL="12700" marR="1519555">
              <a:lnSpc>
                <a:spcPct val="114599"/>
              </a:lnSpc>
              <a:spcBef>
                <a:spcPts val="100"/>
              </a:spcBef>
            </a:pPr>
            <a:r>
              <a:rPr lang="en-US" sz="3000" b="1" spc="5" dirty="0" err="1" smtClean="0">
                <a:solidFill>
                  <a:srgbClr val="FFFFFF"/>
                </a:solidFill>
                <a:latin typeface="Arial"/>
                <a:cs typeface="Arial"/>
              </a:rPr>
              <a:t>Universitas</a:t>
            </a:r>
            <a:r>
              <a:rPr lang="en-US" sz="3000" b="1" spc="5" dirty="0" smtClean="0">
                <a:solidFill>
                  <a:srgbClr val="FFFFFF"/>
                </a:solidFill>
                <a:latin typeface="Arial"/>
                <a:cs typeface="Arial"/>
              </a:rPr>
              <a:t> Pembangunan Nasional Veteran Jakarta</a:t>
            </a:r>
            <a:endParaRPr sz="3100" dirty="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lang="en-US" sz="2850" dirty="0" smtClean="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lang="en-US" sz="2850" dirty="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850" dirty="0">
              <a:latin typeface="Tahoma"/>
              <a:cs typeface="Tahoma"/>
            </a:endParaRPr>
          </a:p>
          <a:p>
            <a:pPr marL="12700" marR="415925">
              <a:lnSpc>
                <a:spcPct val="114599"/>
              </a:lnSpc>
            </a:pPr>
            <a:r>
              <a:rPr lang="en-US" sz="3000" b="1" spc="5" dirty="0" smtClean="0">
                <a:solidFill>
                  <a:srgbClr val="FFFFFF"/>
                </a:solidFill>
                <a:latin typeface="Arial"/>
                <a:cs typeface="Arial"/>
              </a:rPr>
              <a:t>No WA:</a:t>
            </a:r>
          </a:p>
          <a:p>
            <a:pPr marL="12700" marR="415925">
              <a:lnSpc>
                <a:spcPct val="114599"/>
              </a:lnSpc>
            </a:pPr>
            <a:r>
              <a:rPr lang="en-US" sz="3000" b="1" spc="5" dirty="0" smtClean="0">
                <a:solidFill>
                  <a:srgbClr val="FFFFFF"/>
                </a:solidFill>
                <a:latin typeface="Arial"/>
                <a:cs typeface="Arial"/>
              </a:rPr>
              <a:t>+62 878 7191 1624</a:t>
            </a:r>
            <a:endParaRPr sz="2400" dirty="0">
              <a:latin typeface="Tahoma"/>
              <a:cs typeface="Tahoma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757761" y="3734701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399" y="304799"/>
                </a:moveTo>
                <a:lnTo>
                  <a:pt x="104229" y="297030"/>
                </a:lnTo>
                <a:lnTo>
                  <a:pt x="62394" y="275395"/>
                </a:lnTo>
                <a:lnTo>
                  <a:pt x="29404" y="242405"/>
                </a:lnTo>
                <a:lnTo>
                  <a:pt x="7769" y="200570"/>
                </a:lnTo>
                <a:lnTo>
                  <a:pt x="0" y="152399"/>
                </a:lnTo>
                <a:lnTo>
                  <a:pt x="7769" y="104229"/>
                </a:lnTo>
                <a:lnTo>
                  <a:pt x="29404" y="62394"/>
                </a:lnTo>
                <a:lnTo>
                  <a:pt x="62394" y="29404"/>
                </a:lnTo>
                <a:lnTo>
                  <a:pt x="104229" y="7769"/>
                </a:lnTo>
                <a:lnTo>
                  <a:pt x="152399" y="0"/>
                </a:lnTo>
                <a:lnTo>
                  <a:pt x="200570" y="7769"/>
                </a:lnTo>
                <a:lnTo>
                  <a:pt x="242405" y="29404"/>
                </a:lnTo>
                <a:lnTo>
                  <a:pt x="275395" y="62394"/>
                </a:lnTo>
                <a:lnTo>
                  <a:pt x="297030" y="104229"/>
                </a:lnTo>
                <a:lnTo>
                  <a:pt x="304799" y="152399"/>
                </a:lnTo>
                <a:lnTo>
                  <a:pt x="297030" y="200570"/>
                </a:lnTo>
                <a:lnTo>
                  <a:pt x="275395" y="242405"/>
                </a:lnTo>
                <a:lnTo>
                  <a:pt x="242405" y="275395"/>
                </a:lnTo>
                <a:lnTo>
                  <a:pt x="200570" y="297030"/>
                </a:lnTo>
                <a:lnTo>
                  <a:pt x="152399" y="304799"/>
                </a:lnTo>
                <a:close/>
              </a:path>
            </a:pathLst>
          </a:custGeom>
          <a:solidFill>
            <a:srgbClr val="FFC7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757761" y="6711484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399" y="304799"/>
                </a:moveTo>
                <a:lnTo>
                  <a:pt x="104229" y="297030"/>
                </a:lnTo>
                <a:lnTo>
                  <a:pt x="62394" y="275395"/>
                </a:lnTo>
                <a:lnTo>
                  <a:pt x="29404" y="242405"/>
                </a:lnTo>
                <a:lnTo>
                  <a:pt x="7769" y="200570"/>
                </a:lnTo>
                <a:lnTo>
                  <a:pt x="0" y="152399"/>
                </a:lnTo>
                <a:lnTo>
                  <a:pt x="7769" y="104229"/>
                </a:lnTo>
                <a:lnTo>
                  <a:pt x="29404" y="62394"/>
                </a:lnTo>
                <a:lnTo>
                  <a:pt x="62394" y="29404"/>
                </a:lnTo>
                <a:lnTo>
                  <a:pt x="104229" y="7769"/>
                </a:lnTo>
                <a:lnTo>
                  <a:pt x="152399" y="0"/>
                </a:lnTo>
                <a:lnTo>
                  <a:pt x="200570" y="7769"/>
                </a:lnTo>
                <a:lnTo>
                  <a:pt x="242405" y="29404"/>
                </a:lnTo>
                <a:lnTo>
                  <a:pt x="275395" y="62394"/>
                </a:lnTo>
                <a:lnTo>
                  <a:pt x="297030" y="104229"/>
                </a:lnTo>
                <a:lnTo>
                  <a:pt x="304799" y="152399"/>
                </a:lnTo>
                <a:lnTo>
                  <a:pt x="297030" y="200570"/>
                </a:lnTo>
                <a:lnTo>
                  <a:pt x="275395" y="242405"/>
                </a:lnTo>
                <a:lnTo>
                  <a:pt x="242405" y="275395"/>
                </a:lnTo>
                <a:lnTo>
                  <a:pt x="200570" y="297030"/>
                </a:lnTo>
                <a:lnTo>
                  <a:pt x="152399" y="304799"/>
                </a:lnTo>
                <a:close/>
              </a:path>
            </a:pathLst>
          </a:custGeom>
          <a:solidFill>
            <a:srgbClr val="FFC733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1" name="Google Shape;361;p28"/>
          <p:cNvPicPr preferRelativeResize="0"/>
          <p:nvPr/>
        </p:nvPicPr>
        <p:blipFill rotWithShape="1">
          <a:blip r:embed="rId3">
            <a:alphaModFix/>
          </a:blip>
          <a:srcRect l="92314" b="83384"/>
          <a:stretch/>
        </p:blipFill>
        <p:spPr>
          <a:xfrm>
            <a:off x="16739018" y="224862"/>
            <a:ext cx="1405694" cy="170925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2" name="Google Shape;362;p28"/>
          <p:cNvGrpSpPr/>
          <p:nvPr/>
        </p:nvGrpSpPr>
        <p:grpSpPr>
          <a:xfrm rot="10800000">
            <a:off x="0" y="-1"/>
            <a:ext cx="8335893" cy="2622884"/>
            <a:chOff x="4846647" y="4082456"/>
            <a:chExt cx="7368076" cy="2811718"/>
          </a:xfrm>
        </p:grpSpPr>
        <p:sp>
          <p:nvSpPr>
            <p:cNvPr id="363" name="Google Shape;363;p28"/>
            <p:cNvSpPr/>
            <p:nvPr/>
          </p:nvSpPr>
          <p:spPr>
            <a:xfrm>
              <a:off x="4846647" y="4082456"/>
              <a:ext cx="7368076" cy="2811718"/>
            </a:xfrm>
            <a:custGeom>
              <a:avLst/>
              <a:gdLst/>
              <a:ahLst/>
              <a:cxnLst/>
              <a:rect l="l" t="t" r="r" b="b"/>
              <a:pathLst>
                <a:path w="7368076" h="2811718" extrusionOk="0">
                  <a:moveTo>
                    <a:pt x="7368076" y="0"/>
                  </a:moveTo>
                  <a:cubicBezTo>
                    <a:pt x="7368076" y="0"/>
                    <a:pt x="7368076" y="0"/>
                    <a:pt x="7368076" y="968070"/>
                  </a:cubicBezTo>
                  <a:cubicBezTo>
                    <a:pt x="6370059" y="1023564"/>
                    <a:pt x="5273473" y="1140719"/>
                    <a:pt x="4441791" y="1486018"/>
                  </a:cubicBezTo>
                  <a:cubicBezTo>
                    <a:pt x="3702520" y="1794320"/>
                    <a:pt x="3037175" y="2275272"/>
                    <a:pt x="2519685" y="2811718"/>
                  </a:cubicBezTo>
                  <a:cubicBezTo>
                    <a:pt x="2519685" y="2811718"/>
                    <a:pt x="2519685" y="2811718"/>
                    <a:pt x="0" y="2811718"/>
                  </a:cubicBezTo>
                  <a:cubicBezTo>
                    <a:pt x="190978" y="2639069"/>
                    <a:pt x="375796" y="2460253"/>
                    <a:pt x="579096" y="2281438"/>
                  </a:cubicBezTo>
                  <a:lnTo>
                    <a:pt x="579446" y="2281383"/>
                  </a:lnTo>
                  <a:lnTo>
                    <a:pt x="860602" y="2041858"/>
                  </a:lnTo>
                  <a:cubicBezTo>
                    <a:pt x="1490952" y="1530928"/>
                    <a:pt x="2271209" y="1083561"/>
                    <a:pt x="3462312" y="901379"/>
                  </a:cubicBezTo>
                  <a:lnTo>
                    <a:pt x="3744542" y="864143"/>
                  </a:lnTo>
                  <a:lnTo>
                    <a:pt x="3745644" y="863247"/>
                  </a:lnTo>
                  <a:cubicBezTo>
                    <a:pt x="3961265" y="838582"/>
                    <a:pt x="4189207" y="820084"/>
                    <a:pt x="4435631" y="813918"/>
                  </a:cubicBezTo>
                  <a:cubicBezTo>
                    <a:pt x="5704715" y="776922"/>
                    <a:pt x="6690410" y="388461"/>
                    <a:pt x="7368076" y="0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137138" tIns="68550" rIns="137138" bIns="68550" anchor="t" anchorCtr="0">
              <a:noAutofit/>
            </a:bodyPr>
            <a:lstStyle/>
            <a:p>
              <a:endParaRPr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" name="Google Shape;364;p28"/>
            <p:cNvSpPr/>
            <p:nvPr/>
          </p:nvSpPr>
          <p:spPr>
            <a:xfrm>
              <a:off x="7281863" y="5010489"/>
              <a:ext cx="4932860" cy="1875219"/>
            </a:xfrm>
            <a:custGeom>
              <a:avLst/>
              <a:gdLst/>
              <a:ahLst/>
              <a:cxnLst/>
              <a:rect l="l" t="t" r="r" b="b"/>
              <a:pathLst>
                <a:path w="787" h="299" extrusionOk="0">
                  <a:moveTo>
                    <a:pt x="787" y="284"/>
                  </a:moveTo>
                  <a:cubicBezTo>
                    <a:pt x="787" y="0"/>
                    <a:pt x="787" y="0"/>
                    <a:pt x="787" y="0"/>
                  </a:cubicBezTo>
                  <a:cubicBezTo>
                    <a:pt x="625" y="9"/>
                    <a:pt x="447" y="28"/>
                    <a:pt x="312" y="84"/>
                  </a:cubicBezTo>
                  <a:cubicBezTo>
                    <a:pt x="192" y="134"/>
                    <a:pt x="84" y="212"/>
                    <a:pt x="0" y="299"/>
                  </a:cubicBezTo>
                  <a:cubicBezTo>
                    <a:pt x="771" y="299"/>
                    <a:pt x="771" y="299"/>
                    <a:pt x="771" y="299"/>
                  </a:cubicBezTo>
                  <a:cubicBezTo>
                    <a:pt x="780" y="299"/>
                    <a:pt x="787" y="292"/>
                    <a:pt x="787" y="284"/>
                  </a:cubicBezTo>
                  <a:close/>
                </a:path>
              </a:pathLst>
            </a:custGeom>
            <a:solidFill>
              <a:srgbClr val="1E4A68"/>
            </a:solidFill>
            <a:ln>
              <a:noFill/>
            </a:ln>
          </p:spPr>
          <p:txBody>
            <a:bodyPr spcFirstLastPara="1" wrap="square" lIns="137138" tIns="68550" rIns="137138" bIns="68550" anchor="t" anchorCtr="0">
              <a:noAutofit/>
            </a:bodyPr>
            <a:lstStyle/>
            <a:p>
              <a:endParaRPr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5334000" y="4381500"/>
            <a:ext cx="742107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 smtClean="0"/>
              <a:t>Feature Selection</a:t>
            </a:r>
            <a:endParaRPr lang="en-US" sz="8000" dirty="0"/>
          </a:p>
        </p:txBody>
      </p:sp>
    </p:spTree>
    <p:extLst>
      <p:ext uri="{BB962C8B-B14F-4D97-AF65-F5344CB8AC3E}">
        <p14:creationId xmlns:p14="http://schemas.microsoft.com/office/powerpoint/2010/main" val="883818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300"/>
                                        <p:tgtEl>
                                          <p:spTgt spid="3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1" name="Google Shape;361;p28"/>
          <p:cNvPicPr preferRelativeResize="0"/>
          <p:nvPr/>
        </p:nvPicPr>
        <p:blipFill rotWithShape="1">
          <a:blip r:embed="rId3">
            <a:alphaModFix/>
          </a:blip>
          <a:srcRect l="92314" b="83384"/>
          <a:stretch/>
        </p:blipFill>
        <p:spPr>
          <a:xfrm>
            <a:off x="16739018" y="224862"/>
            <a:ext cx="1405694" cy="170925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2" name="Google Shape;362;p28"/>
          <p:cNvGrpSpPr/>
          <p:nvPr/>
        </p:nvGrpSpPr>
        <p:grpSpPr>
          <a:xfrm rot="10800000">
            <a:off x="0" y="-1"/>
            <a:ext cx="8335893" cy="2622884"/>
            <a:chOff x="4846647" y="4082456"/>
            <a:chExt cx="7368076" cy="2811718"/>
          </a:xfrm>
        </p:grpSpPr>
        <p:sp>
          <p:nvSpPr>
            <p:cNvPr id="363" name="Google Shape;363;p28"/>
            <p:cNvSpPr/>
            <p:nvPr/>
          </p:nvSpPr>
          <p:spPr>
            <a:xfrm>
              <a:off x="4846647" y="4082456"/>
              <a:ext cx="7368076" cy="2811718"/>
            </a:xfrm>
            <a:custGeom>
              <a:avLst/>
              <a:gdLst/>
              <a:ahLst/>
              <a:cxnLst/>
              <a:rect l="l" t="t" r="r" b="b"/>
              <a:pathLst>
                <a:path w="7368076" h="2811718" extrusionOk="0">
                  <a:moveTo>
                    <a:pt x="7368076" y="0"/>
                  </a:moveTo>
                  <a:cubicBezTo>
                    <a:pt x="7368076" y="0"/>
                    <a:pt x="7368076" y="0"/>
                    <a:pt x="7368076" y="968070"/>
                  </a:cubicBezTo>
                  <a:cubicBezTo>
                    <a:pt x="6370059" y="1023564"/>
                    <a:pt x="5273473" y="1140719"/>
                    <a:pt x="4441791" y="1486018"/>
                  </a:cubicBezTo>
                  <a:cubicBezTo>
                    <a:pt x="3702520" y="1794320"/>
                    <a:pt x="3037175" y="2275272"/>
                    <a:pt x="2519685" y="2811718"/>
                  </a:cubicBezTo>
                  <a:cubicBezTo>
                    <a:pt x="2519685" y="2811718"/>
                    <a:pt x="2519685" y="2811718"/>
                    <a:pt x="0" y="2811718"/>
                  </a:cubicBezTo>
                  <a:cubicBezTo>
                    <a:pt x="190978" y="2639069"/>
                    <a:pt x="375796" y="2460253"/>
                    <a:pt x="579096" y="2281438"/>
                  </a:cubicBezTo>
                  <a:lnTo>
                    <a:pt x="579446" y="2281383"/>
                  </a:lnTo>
                  <a:lnTo>
                    <a:pt x="860602" y="2041858"/>
                  </a:lnTo>
                  <a:cubicBezTo>
                    <a:pt x="1490952" y="1530928"/>
                    <a:pt x="2271209" y="1083561"/>
                    <a:pt x="3462312" y="901379"/>
                  </a:cubicBezTo>
                  <a:lnTo>
                    <a:pt x="3744542" y="864143"/>
                  </a:lnTo>
                  <a:lnTo>
                    <a:pt x="3745644" y="863247"/>
                  </a:lnTo>
                  <a:cubicBezTo>
                    <a:pt x="3961265" y="838582"/>
                    <a:pt x="4189207" y="820084"/>
                    <a:pt x="4435631" y="813918"/>
                  </a:cubicBezTo>
                  <a:cubicBezTo>
                    <a:pt x="5704715" y="776922"/>
                    <a:pt x="6690410" y="388461"/>
                    <a:pt x="7368076" y="0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137138" tIns="68550" rIns="137138" bIns="68550" anchor="t" anchorCtr="0">
              <a:noAutofit/>
            </a:bodyPr>
            <a:lstStyle/>
            <a:p>
              <a:endParaRPr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" name="Google Shape;364;p28"/>
            <p:cNvSpPr/>
            <p:nvPr/>
          </p:nvSpPr>
          <p:spPr>
            <a:xfrm>
              <a:off x="7281863" y="5010489"/>
              <a:ext cx="4932860" cy="1875219"/>
            </a:xfrm>
            <a:custGeom>
              <a:avLst/>
              <a:gdLst/>
              <a:ahLst/>
              <a:cxnLst/>
              <a:rect l="l" t="t" r="r" b="b"/>
              <a:pathLst>
                <a:path w="787" h="299" extrusionOk="0">
                  <a:moveTo>
                    <a:pt x="787" y="284"/>
                  </a:moveTo>
                  <a:cubicBezTo>
                    <a:pt x="787" y="0"/>
                    <a:pt x="787" y="0"/>
                    <a:pt x="787" y="0"/>
                  </a:cubicBezTo>
                  <a:cubicBezTo>
                    <a:pt x="625" y="9"/>
                    <a:pt x="447" y="28"/>
                    <a:pt x="312" y="84"/>
                  </a:cubicBezTo>
                  <a:cubicBezTo>
                    <a:pt x="192" y="134"/>
                    <a:pt x="84" y="212"/>
                    <a:pt x="0" y="299"/>
                  </a:cubicBezTo>
                  <a:cubicBezTo>
                    <a:pt x="771" y="299"/>
                    <a:pt x="771" y="299"/>
                    <a:pt x="771" y="299"/>
                  </a:cubicBezTo>
                  <a:cubicBezTo>
                    <a:pt x="780" y="299"/>
                    <a:pt x="787" y="292"/>
                    <a:pt x="787" y="284"/>
                  </a:cubicBezTo>
                  <a:close/>
                </a:path>
              </a:pathLst>
            </a:custGeom>
            <a:solidFill>
              <a:srgbClr val="1E4A68"/>
            </a:solidFill>
            <a:ln>
              <a:noFill/>
            </a:ln>
          </p:spPr>
          <p:txBody>
            <a:bodyPr spcFirstLastPara="1" wrap="square" lIns="137138" tIns="68550" rIns="137138" bIns="68550" anchor="t" anchorCtr="0">
              <a:noAutofit/>
            </a:bodyPr>
            <a:lstStyle/>
            <a:p>
              <a:endParaRPr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1778" y="7895"/>
            <a:ext cx="13867483" cy="10393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477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300"/>
                                        <p:tgtEl>
                                          <p:spTgt spid="3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1" name="Google Shape;361;p28"/>
          <p:cNvPicPr preferRelativeResize="0"/>
          <p:nvPr/>
        </p:nvPicPr>
        <p:blipFill rotWithShape="1">
          <a:blip r:embed="rId3">
            <a:alphaModFix/>
          </a:blip>
          <a:srcRect l="92314" b="83384"/>
          <a:stretch/>
        </p:blipFill>
        <p:spPr>
          <a:xfrm>
            <a:off x="16739018" y="224862"/>
            <a:ext cx="1405694" cy="170925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2" name="Google Shape;362;p28"/>
          <p:cNvGrpSpPr/>
          <p:nvPr/>
        </p:nvGrpSpPr>
        <p:grpSpPr>
          <a:xfrm rot="10800000">
            <a:off x="0" y="-1"/>
            <a:ext cx="8335893" cy="2622884"/>
            <a:chOff x="4846647" y="4082456"/>
            <a:chExt cx="7368076" cy="2811718"/>
          </a:xfrm>
        </p:grpSpPr>
        <p:sp>
          <p:nvSpPr>
            <p:cNvPr id="363" name="Google Shape;363;p28"/>
            <p:cNvSpPr/>
            <p:nvPr/>
          </p:nvSpPr>
          <p:spPr>
            <a:xfrm>
              <a:off x="4846647" y="4082456"/>
              <a:ext cx="7368076" cy="2811718"/>
            </a:xfrm>
            <a:custGeom>
              <a:avLst/>
              <a:gdLst/>
              <a:ahLst/>
              <a:cxnLst/>
              <a:rect l="l" t="t" r="r" b="b"/>
              <a:pathLst>
                <a:path w="7368076" h="2811718" extrusionOk="0">
                  <a:moveTo>
                    <a:pt x="7368076" y="0"/>
                  </a:moveTo>
                  <a:cubicBezTo>
                    <a:pt x="7368076" y="0"/>
                    <a:pt x="7368076" y="0"/>
                    <a:pt x="7368076" y="968070"/>
                  </a:cubicBezTo>
                  <a:cubicBezTo>
                    <a:pt x="6370059" y="1023564"/>
                    <a:pt x="5273473" y="1140719"/>
                    <a:pt x="4441791" y="1486018"/>
                  </a:cubicBezTo>
                  <a:cubicBezTo>
                    <a:pt x="3702520" y="1794320"/>
                    <a:pt x="3037175" y="2275272"/>
                    <a:pt x="2519685" y="2811718"/>
                  </a:cubicBezTo>
                  <a:cubicBezTo>
                    <a:pt x="2519685" y="2811718"/>
                    <a:pt x="2519685" y="2811718"/>
                    <a:pt x="0" y="2811718"/>
                  </a:cubicBezTo>
                  <a:cubicBezTo>
                    <a:pt x="190978" y="2639069"/>
                    <a:pt x="375796" y="2460253"/>
                    <a:pt x="579096" y="2281438"/>
                  </a:cubicBezTo>
                  <a:lnTo>
                    <a:pt x="579446" y="2281383"/>
                  </a:lnTo>
                  <a:lnTo>
                    <a:pt x="860602" y="2041858"/>
                  </a:lnTo>
                  <a:cubicBezTo>
                    <a:pt x="1490952" y="1530928"/>
                    <a:pt x="2271209" y="1083561"/>
                    <a:pt x="3462312" y="901379"/>
                  </a:cubicBezTo>
                  <a:lnTo>
                    <a:pt x="3744542" y="864143"/>
                  </a:lnTo>
                  <a:lnTo>
                    <a:pt x="3745644" y="863247"/>
                  </a:lnTo>
                  <a:cubicBezTo>
                    <a:pt x="3961265" y="838582"/>
                    <a:pt x="4189207" y="820084"/>
                    <a:pt x="4435631" y="813918"/>
                  </a:cubicBezTo>
                  <a:cubicBezTo>
                    <a:pt x="5704715" y="776922"/>
                    <a:pt x="6690410" y="388461"/>
                    <a:pt x="7368076" y="0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137138" tIns="68550" rIns="137138" bIns="68550" anchor="t" anchorCtr="0">
              <a:noAutofit/>
            </a:bodyPr>
            <a:lstStyle/>
            <a:p>
              <a:endParaRPr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" name="Google Shape;364;p28"/>
            <p:cNvSpPr/>
            <p:nvPr/>
          </p:nvSpPr>
          <p:spPr>
            <a:xfrm>
              <a:off x="7281863" y="5010489"/>
              <a:ext cx="4932860" cy="1875219"/>
            </a:xfrm>
            <a:custGeom>
              <a:avLst/>
              <a:gdLst/>
              <a:ahLst/>
              <a:cxnLst/>
              <a:rect l="l" t="t" r="r" b="b"/>
              <a:pathLst>
                <a:path w="787" h="299" extrusionOk="0">
                  <a:moveTo>
                    <a:pt x="787" y="284"/>
                  </a:moveTo>
                  <a:cubicBezTo>
                    <a:pt x="787" y="0"/>
                    <a:pt x="787" y="0"/>
                    <a:pt x="787" y="0"/>
                  </a:cubicBezTo>
                  <a:cubicBezTo>
                    <a:pt x="625" y="9"/>
                    <a:pt x="447" y="28"/>
                    <a:pt x="312" y="84"/>
                  </a:cubicBezTo>
                  <a:cubicBezTo>
                    <a:pt x="192" y="134"/>
                    <a:pt x="84" y="212"/>
                    <a:pt x="0" y="299"/>
                  </a:cubicBezTo>
                  <a:cubicBezTo>
                    <a:pt x="771" y="299"/>
                    <a:pt x="771" y="299"/>
                    <a:pt x="771" y="299"/>
                  </a:cubicBezTo>
                  <a:cubicBezTo>
                    <a:pt x="780" y="299"/>
                    <a:pt x="787" y="292"/>
                    <a:pt x="787" y="284"/>
                  </a:cubicBezTo>
                  <a:close/>
                </a:path>
              </a:pathLst>
            </a:custGeom>
            <a:solidFill>
              <a:srgbClr val="1E4A68"/>
            </a:solidFill>
            <a:ln>
              <a:noFill/>
            </a:ln>
          </p:spPr>
          <p:txBody>
            <a:bodyPr spcFirstLastPara="1" wrap="square" lIns="137138" tIns="68550" rIns="137138" bIns="68550" anchor="t" anchorCtr="0">
              <a:noAutofit/>
            </a:bodyPr>
            <a:lstStyle/>
            <a:p>
              <a:endParaRPr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0" y="-21485"/>
            <a:ext cx="13716000" cy="10329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439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300"/>
                                        <p:tgtEl>
                                          <p:spTgt spid="3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1" name="Google Shape;361;p28"/>
          <p:cNvPicPr preferRelativeResize="0"/>
          <p:nvPr/>
        </p:nvPicPr>
        <p:blipFill rotWithShape="1">
          <a:blip r:embed="rId3">
            <a:alphaModFix/>
          </a:blip>
          <a:srcRect l="92314" b="83384"/>
          <a:stretch/>
        </p:blipFill>
        <p:spPr>
          <a:xfrm>
            <a:off x="16739018" y="224862"/>
            <a:ext cx="1405694" cy="170925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2" name="Google Shape;362;p28"/>
          <p:cNvGrpSpPr/>
          <p:nvPr/>
        </p:nvGrpSpPr>
        <p:grpSpPr>
          <a:xfrm rot="10800000">
            <a:off x="0" y="-1"/>
            <a:ext cx="8335893" cy="2622884"/>
            <a:chOff x="4846647" y="4082456"/>
            <a:chExt cx="7368076" cy="2811718"/>
          </a:xfrm>
        </p:grpSpPr>
        <p:sp>
          <p:nvSpPr>
            <p:cNvPr id="363" name="Google Shape;363;p28"/>
            <p:cNvSpPr/>
            <p:nvPr/>
          </p:nvSpPr>
          <p:spPr>
            <a:xfrm>
              <a:off x="4846647" y="4082456"/>
              <a:ext cx="7368076" cy="2811718"/>
            </a:xfrm>
            <a:custGeom>
              <a:avLst/>
              <a:gdLst/>
              <a:ahLst/>
              <a:cxnLst/>
              <a:rect l="l" t="t" r="r" b="b"/>
              <a:pathLst>
                <a:path w="7368076" h="2811718" extrusionOk="0">
                  <a:moveTo>
                    <a:pt x="7368076" y="0"/>
                  </a:moveTo>
                  <a:cubicBezTo>
                    <a:pt x="7368076" y="0"/>
                    <a:pt x="7368076" y="0"/>
                    <a:pt x="7368076" y="968070"/>
                  </a:cubicBezTo>
                  <a:cubicBezTo>
                    <a:pt x="6370059" y="1023564"/>
                    <a:pt x="5273473" y="1140719"/>
                    <a:pt x="4441791" y="1486018"/>
                  </a:cubicBezTo>
                  <a:cubicBezTo>
                    <a:pt x="3702520" y="1794320"/>
                    <a:pt x="3037175" y="2275272"/>
                    <a:pt x="2519685" y="2811718"/>
                  </a:cubicBezTo>
                  <a:cubicBezTo>
                    <a:pt x="2519685" y="2811718"/>
                    <a:pt x="2519685" y="2811718"/>
                    <a:pt x="0" y="2811718"/>
                  </a:cubicBezTo>
                  <a:cubicBezTo>
                    <a:pt x="190978" y="2639069"/>
                    <a:pt x="375796" y="2460253"/>
                    <a:pt x="579096" y="2281438"/>
                  </a:cubicBezTo>
                  <a:lnTo>
                    <a:pt x="579446" y="2281383"/>
                  </a:lnTo>
                  <a:lnTo>
                    <a:pt x="860602" y="2041858"/>
                  </a:lnTo>
                  <a:cubicBezTo>
                    <a:pt x="1490952" y="1530928"/>
                    <a:pt x="2271209" y="1083561"/>
                    <a:pt x="3462312" y="901379"/>
                  </a:cubicBezTo>
                  <a:lnTo>
                    <a:pt x="3744542" y="864143"/>
                  </a:lnTo>
                  <a:lnTo>
                    <a:pt x="3745644" y="863247"/>
                  </a:lnTo>
                  <a:cubicBezTo>
                    <a:pt x="3961265" y="838582"/>
                    <a:pt x="4189207" y="820084"/>
                    <a:pt x="4435631" y="813918"/>
                  </a:cubicBezTo>
                  <a:cubicBezTo>
                    <a:pt x="5704715" y="776922"/>
                    <a:pt x="6690410" y="388461"/>
                    <a:pt x="7368076" y="0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137138" tIns="68550" rIns="137138" bIns="68550" anchor="t" anchorCtr="0">
              <a:noAutofit/>
            </a:bodyPr>
            <a:lstStyle/>
            <a:p>
              <a:endParaRPr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" name="Google Shape;364;p28"/>
            <p:cNvSpPr/>
            <p:nvPr/>
          </p:nvSpPr>
          <p:spPr>
            <a:xfrm>
              <a:off x="7281863" y="5010489"/>
              <a:ext cx="4932860" cy="1875219"/>
            </a:xfrm>
            <a:custGeom>
              <a:avLst/>
              <a:gdLst/>
              <a:ahLst/>
              <a:cxnLst/>
              <a:rect l="l" t="t" r="r" b="b"/>
              <a:pathLst>
                <a:path w="787" h="299" extrusionOk="0">
                  <a:moveTo>
                    <a:pt x="787" y="284"/>
                  </a:moveTo>
                  <a:cubicBezTo>
                    <a:pt x="787" y="0"/>
                    <a:pt x="787" y="0"/>
                    <a:pt x="787" y="0"/>
                  </a:cubicBezTo>
                  <a:cubicBezTo>
                    <a:pt x="625" y="9"/>
                    <a:pt x="447" y="28"/>
                    <a:pt x="312" y="84"/>
                  </a:cubicBezTo>
                  <a:cubicBezTo>
                    <a:pt x="192" y="134"/>
                    <a:pt x="84" y="212"/>
                    <a:pt x="0" y="299"/>
                  </a:cubicBezTo>
                  <a:cubicBezTo>
                    <a:pt x="771" y="299"/>
                    <a:pt x="771" y="299"/>
                    <a:pt x="771" y="299"/>
                  </a:cubicBezTo>
                  <a:cubicBezTo>
                    <a:pt x="780" y="299"/>
                    <a:pt x="787" y="292"/>
                    <a:pt x="787" y="284"/>
                  </a:cubicBezTo>
                  <a:close/>
                </a:path>
              </a:pathLst>
            </a:custGeom>
            <a:solidFill>
              <a:srgbClr val="1E4A68"/>
            </a:solidFill>
            <a:ln>
              <a:noFill/>
            </a:ln>
          </p:spPr>
          <p:txBody>
            <a:bodyPr spcFirstLastPara="1" wrap="square" lIns="137138" tIns="68550" rIns="137138" bIns="68550" anchor="t" anchorCtr="0">
              <a:noAutofit/>
            </a:bodyPr>
            <a:lstStyle/>
            <a:p>
              <a:endParaRPr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0" y="-5363"/>
            <a:ext cx="13716000" cy="10297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586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300"/>
                                        <p:tgtEl>
                                          <p:spTgt spid="3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1" name="Google Shape;361;p28"/>
          <p:cNvPicPr preferRelativeResize="0"/>
          <p:nvPr/>
        </p:nvPicPr>
        <p:blipFill rotWithShape="1">
          <a:blip r:embed="rId3">
            <a:alphaModFix/>
          </a:blip>
          <a:srcRect l="92314" b="83384"/>
          <a:stretch/>
        </p:blipFill>
        <p:spPr>
          <a:xfrm>
            <a:off x="16739018" y="224862"/>
            <a:ext cx="1405694" cy="170925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2" name="Google Shape;362;p28"/>
          <p:cNvGrpSpPr/>
          <p:nvPr/>
        </p:nvGrpSpPr>
        <p:grpSpPr>
          <a:xfrm rot="10800000">
            <a:off x="0" y="-1"/>
            <a:ext cx="8335893" cy="2622884"/>
            <a:chOff x="4846647" y="4082456"/>
            <a:chExt cx="7368076" cy="2811718"/>
          </a:xfrm>
        </p:grpSpPr>
        <p:sp>
          <p:nvSpPr>
            <p:cNvPr id="363" name="Google Shape;363;p28"/>
            <p:cNvSpPr/>
            <p:nvPr/>
          </p:nvSpPr>
          <p:spPr>
            <a:xfrm>
              <a:off x="4846647" y="4082456"/>
              <a:ext cx="7368076" cy="2811718"/>
            </a:xfrm>
            <a:custGeom>
              <a:avLst/>
              <a:gdLst/>
              <a:ahLst/>
              <a:cxnLst/>
              <a:rect l="l" t="t" r="r" b="b"/>
              <a:pathLst>
                <a:path w="7368076" h="2811718" extrusionOk="0">
                  <a:moveTo>
                    <a:pt x="7368076" y="0"/>
                  </a:moveTo>
                  <a:cubicBezTo>
                    <a:pt x="7368076" y="0"/>
                    <a:pt x="7368076" y="0"/>
                    <a:pt x="7368076" y="968070"/>
                  </a:cubicBezTo>
                  <a:cubicBezTo>
                    <a:pt x="6370059" y="1023564"/>
                    <a:pt x="5273473" y="1140719"/>
                    <a:pt x="4441791" y="1486018"/>
                  </a:cubicBezTo>
                  <a:cubicBezTo>
                    <a:pt x="3702520" y="1794320"/>
                    <a:pt x="3037175" y="2275272"/>
                    <a:pt x="2519685" y="2811718"/>
                  </a:cubicBezTo>
                  <a:cubicBezTo>
                    <a:pt x="2519685" y="2811718"/>
                    <a:pt x="2519685" y="2811718"/>
                    <a:pt x="0" y="2811718"/>
                  </a:cubicBezTo>
                  <a:cubicBezTo>
                    <a:pt x="190978" y="2639069"/>
                    <a:pt x="375796" y="2460253"/>
                    <a:pt x="579096" y="2281438"/>
                  </a:cubicBezTo>
                  <a:lnTo>
                    <a:pt x="579446" y="2281383"/>
                  </a:lnTo>
                  <a:lnTo>
                    <a:pt x="860602" y="2041858"/>
                  </a:lnTo>
                  <a:cubicBezTo>
                    <a:pt x="1490952" y="1530928"/>
                    <a:pt x="2271209" y="1083561"/>
                    <a:pt x="3462312" y="901379"/>
                  </a:cubicBezTo>
                  <a:lnTo>
                    <a:pt x="3744542" y="864143"/>
                  </a:lnTo>
                  <a:lnTo>
                    <a:pt x="3745644" y="863247"/>
                  </a:lnTo>
                  <a:cubicBezTo>
                    <a:pt x="3961265" y="838582"/>
                    <a:pt x="4189207" y="820084"/>
                    <a:pt x="4435631" y="813918"/>
                  </a:cubicBezTo>
                  <a:cubicBezTo>
                    <a:pt x="5704715" y="776922"/>
                    <a:pt x="6690410" y="388461"/>
                    <a:pt x="7368076" y="0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137138" tIns="68550" rIns="137138" bIns="68550" anchor="t" anchorCtr="0">
              <a:noAutofit/>
            </a:bodyPr>
            <a:lstStyle/>
            <a:p>
              <a:endParaRPr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" name="Google Shape;364;p28"/>
            <p:cNvSpPr/>
            <p:nvPr/>
          </p:nvSpPr>
          <p:spPr>
            <a:xfrm>
              <a:off x="7281863" y="5010489"/>
              <a:ext cx="4932860" cy="1875219"/>
            </a:xfrm>
            <a:custGeom>
              <a:avLst/>
              <a:gdLst/>
              <a:ahLst/>
              <a:cxnLst/>
              <a:rect l="l" t="t" r="r" b="b"/>
              <a:pathLst>
                <a:path w="787" h="299" extrusionOk="0">
                  <a:moveTo>
                    <a:pt x="787" y="284"/>
                  </a:moveTo>
                  <a:cubicBezTo>
                    <a:pt x="787" y="0"/>
                    <a:pt x="787" y="0"/>
                    <a:pt x="787" y="0"/>
                  </a:cubicBezTo>
                  <a:cubicBezTo>
                    <a:pt x="625" y="9"/>
                    <a:pt x="447" y="28"/>
                    <a:pt x="312" y="84"/>
                  </a:cubicBezTo>
                  <a:cubicBezTo>
                    <a:pt x="192" y="134"/>
                    <a:pt x="84" y="212"/>
                    <a:pt x="0" y="299"/>
                  </a:cubicBezTo>
                  <a:cubicBezTo>
                    <a:pt x="771" y="299"/>
                    <a:pt x="771" y="299"/>
                    <a:pt x="771" y="299"/>
                  </a:cubicBezTo>
                  <a:cubicBezTo>
                    <a:pt x="780" y="299"/>
                    <a:pt x="787" y="292"/>
                    <a:pt x="787" y="284"/>
                  </a:cubicBezTo>
                  <a:close/>
                </a:path>
              </a:pathLst>
            </a:custGeom>
            <a:solidFill>
              <a:srgbClr val="1E4A68"/>
            </a:solidFill>
            <a:ln>
              <a:noFill/>
            </a:ln>
          </p:spPr>
          <p:txBody>
            <a:bodyPr spcFirstLastPara="1" wrap="square" lIns="137138" tIns="68550" rIns="137138" bIns="68550" anchor="t" anchorCtr="0">
              <a:noAutofit/>
            </a:bodyPr>
            <a:lstStyle/>
            <a:p>
              <a:endParaRPr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0" y="3564"/>
            <a:ext cx="13873261" cy="10397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520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300"/>
                                        <p:tgtEl>
                                          <p:spTgt spid="3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1" name="Google Shape;361;p28"/>
          <p:cNvPicPr preferRelativeResize="0"/>
          <p:nvPr/>
        </p:nvPicPr>
        <p:blipFill rotWithShape="1">
          <a:blip r:embed="rId3">
            <a:alphaModFix/>
          </a:blip>
          <a:srcRect l="92314" b="83384"/>
          <a:stretch/>
        </p:blipFill>
        <p:spPr>
          <a:xfrm>
            <a:off x="16739018" y="224862"/>
            <a:ext cx="1405694" cy="170925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2" name="Google Shape;362;p28"/>
          <p:cNvGrpSpPr/>
          <p:nvPr/>
        </p:nvGrpSpPr>
        <p:grpSpPr>
          <a:xfrm rot="10800000">
            <a:off x="0" y="-1"/>
            <a:ext cx="8335893" cy="2622884"/>
            <a:chOff x="4846647" y="4082456"/>
            <a:chExt cx="7368076" cy="2811718"/>
          </a:xfrm>
        </p:grpSpPr>
        <p:sp>
          <p:nvSpPr>
            <p:cNvPr id="363" name="Google Shape;363;p28"/>
            <p:cNvSpPr/>
            <p:nvPr/>
          </p:nvSpPr>
          <p:spPr>
            <a:xfrm>
              <a:off x="4846647" y="4082456"/>
              <a:ext cx="7368076" cy="2811718"/>
            </a:xfrm>
            <a:custGeom>
              <a:avLst/>
              <a:gdLst/>
              <a:ahLst/>
              <a:cxnLst/>
              <a:rect l="l" t="t" r="r" b="b"/>
              <a:pathLst>
                <a:path w="7368076" h="2811718" extrusionOk="0">
                  <a:moveTo>
                    <a:pt x="7368076" y="0"/>
                  </a:moveTo>
                  <a:cubicBezTo>
                    <a:pt x="7368076" y="0"/>
                    <a:pt x="7368076" y="0"/>
                    <a:pt x="7368076" y="968070"/>
                  </a:cubicBezTo>
                  <a:cubicBezTo>
                    <a:pt x="6370059" y="1023564"/>
                    <a:pt x="5273473" y="1140719"/>
                    <a:pt x="4441791" y="1486018"/>
                  </a:cubicBezTo>
                  <a:cubicBezTo>
                    <a:pt x="3702520" y="1794320"/>
                    <a:pt x="3037175" y="2275272"/>
                    <a:pt x="2519685" y="2811718"/>
                  </a:cubicBezTo>
                  <a:cubicBezTo>
                    <a:pt x="2519685" y="2811718"/>
                    <a:pt x="2519685" y="2811718"/>
                    <a:pt x="0" y="2811718"/>
                  </a:cubicBezTo>
                  <a:cubicBezTo>
                    <a:pt x="190978" y="2639069"/>
                    <a:pt x="375796" y="2460253"/>
                    <a:pt x="579096" y="2281438"/>
                  </a:cubicBezTo>
                  <a:lnTo>
                    <a:pt x="579446" y="2281383"/>
                  </a:lnTo>
                  <a:lnTo>
                    <a:pt x="860602" y="2041858"/>
                  </a:lnTo>
                  <a:cubicBezTo>
                    <a:pt x="1490952" y="1530928"/>
                    <a:pt x="2271209" y="1083561"/>
                    <a:pt x="3462312" y="901379"/>
                  </a:cubicBezTo>
                  <a:lnTo>
                    <a:pt x="3744542" y="864143"/>
                  </a:lnTo>
                  <a:lnTo>
                    <a:pt x="3745644" y="863247"/>
                  </a:lnTo>
                  <a:cubicBezTo>
                    <a:pt x="3961265" y="838582"/>
                    <a:pt x="4189207" y="820084"/>
                    <a:pt x="4435631" y="813918"/>
                  </a:cubicBezTo>
                  <a:cubicBezTo>
                    <a:pt x="5704715" y="776922"/>
                    <a:pt x="6690410" y="388461"/>
                    <a:pt x="7368076" y="0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137138" tIns="68550" rIns="137138" bIns="68550" anchor="t" anchorCtr="0">
              <a:noAutofit/>
            </a:bodyPr>
            <a:lstStyle/>
            <a:p>
              <a:endParaRPr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" name="Google Shape;364;p28"/>
            <p:cNvSpPr/>
            <p:nvPr/>
          </p:nvSpPr>
          <p:spPr>
            <a:xfrm>
              <a:off x="7281863" y="5010489"/>
              <a:ext cx="4932860" cy="1875219"/>
            </a:xfrm>
            <a:custGeom>
              <a:avLst/>
              <a:gdLst/>
              <a:ahLst/>
              <a:cxnLst/>
              <a:rect l="l" t="t" r="r" b="b"/>
              <a:pathLst>
                <a:path w="787" h="299" extrusionOk="0">
                  <a:moveTo>
                    <a:pt x="787" y="284"/>
                  </a:moveTo>
                  <a:cubicBezTo>
                    <a:pt x="787" y="0"/>
                    <a:pt x="787" y="0"/>
                    <a:pt x="787" y="0"/>
                  </a:cubicBezTo>
                  <a:cubicBezTo>
                    <a:pt x="625" y="9"/>
                    <a:pt x="447" y="28"/>
                    <a:pt x="312" y="84"/>
                  </a:cubicBezTo>
                  <a:cubicBezTo>
                    <a:pt x="192" y="134"/>
                    <a:pt x="84" y="212"/>
                    <a:pt x="0" y="299"/>
                  </a:cubicBezTo>
                  <a:cubicBezTo>
                    <a:pt x="771" y="299"/>
                    <a:pt x="771" y="299"/>
                    <a:pt x="771" y="299"/>
                  </a:cubicBezTo>
                  <a:cubicBezTo>
                    <a:pt x="780" y="299"/>
                    <a:pt x="787" y="292"/>
                    <a:pt x="787" y="284"/>
                  </a:cubicBezTo>
                  <a:close/>
                </a:path>
              </a:pathLst>
            </a:custGeom>
            <a:solidFill>
              <a:srgbClr val="1E4A68"/>
            </a:solidFill>
            <a:ln>
              <a:noFill/>
            </a:ln>
          </p:spPr>
          <p:txBody>
            <a:bodyPr spcFirstLastPara="1" wrap="square" lIns="137138" tIns="68550" rIns="137138" bIns="68550" anchor="t" anchorCtr="0">
              <a:noAutofit/>
            </a:bodyPr>
            <a:lstStyle/>
            <a:p>
              <a:endParaRPr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1288" y="7896"/>
            <a:ext cx="13695941" cy="10279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055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300"/>
                                        <p:tgtEl>
                                          <p:spTgt spid="3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207</TotalTime>
  <Words>74</Words>
  <Application>Microsoft Office PowerPoint</Application>
  <PresentationFormat>Custom</PresentationFormat>
  <Paragraphs>22</Paragraphs>
  <Slides>13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Arial</vt:lpstr>
      <vt:lpstr>Calibri</vt:lpstr>
      <vt:lpstr>Georgia</vt:lpstr>
      <vt:lpstr>Lucida Sans Unicode</vt:lpstr>
      <vt:lpstr>Tahoma</vt:lpstr>
      <vt:lpstr>Times New Roman</vt:lpstr>
      <vt:lpstr>Office Theme</vt:lpstr>
      <vt:lpstr>Machine Learning</vt:lpstr>
      <vt:lpstr>Aturan tempat Sambil menunggu, berikut beberapa aturan  dan pengingat untuk diperhatikan.</vt:lpstr>
      <vt:lpstr>Tentang pembicara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Template SIB BISA AI</dc:title>
  <dc:creator>BISA AI Academy</dc:creator>
  <cp:keywords>DAE4CKzEtQ4,BAEcYcK0ocA</cp:keywords>
  <cp:lastModifiedBy>Windows User</cp:lastModifiedBy>
  <cp:revision>15</cp:revision>
  <dcterms:created xsi:type="dcterms:W3CDTF">2022-02-11T08:44:55Z</dcterms:created>
  <dcterms:modified xsi:type="dcterms:W3CDTF">2022-03-08T06:07:04Z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2022-02-11T00:00:00Z</vt:filetime>
  </property>
  <property fmtid="{D5CDD505-2E9C-101B-9397-08002B2CF9AE}" pid="3" name="Creator">
    <vt:lpwstr>Canva</vt:lpwstr>
  </property>
  <property fmtid="{D5CDD505-2E9C-101B-9397-08002B2CF9AE}" pid="4" name="LastSaved">
    <vt:filetime>2022-02-11T00:00:00Z</vt:filetime>
  </property>
</Properties>
</file>